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CA1CE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6B68E4-77C0-4FD3-88D3-8E92CA64A508}" type="doc">
      <dgm:prSet loTypeId="urn:microsoft.com/office/officeart/2005/8/layout/arrow2" loCatId="process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fr-FR"/>
        </a:p>
      </dgm:t>
    </dgm:pt>
    <dgm:pt modelId="{61C8BB24-B4F1-4AF0-9785-C6E3C4833DB9}">
      <dgm:prSet phldrT="[Texte]" custT="1"/>
      <dgm:spPr/>
      <dgm:t>
        <a:bodyPr/>
        <a:lstStyle/>
        <a:p>
          <a:r>
            <a:rPr lang="en-US" sz="2000" noProof="0" dirty="0" smtClean="0"/>
            <a:t>Veille</a:t>
          </a:r>
          <a:endParaRPr lang="en-US" sz="2000" noProof="0" dirty="0"/>
        </a:p>
      </dgm:t>
    </dgm:pt>
    <dgm:pt modelId="{5DE46E52-360D-4819-9F72-DB5B23209688}" type="parTrans" cxnId="{406577E7-89E2-4D2E-92C6-2A5A4A2E2FD3}">
      <dgm:prSet/>
      <dgm:spPr/>
      <dgm:t>
        <a:bodyPr/>
        <a:lstStyle/>
        <a:p>
          <a:endParaRPr lang="en-US" noProof="0" dirty="0"/>
        </a:p>
      </dgm:t>
    </dgm:pt>
    <dgm:pt modelId="{BF9B18DC-CDCA-43E4-93EA-86F31BFD8CAF}" type="sibTrans" cxnId="{406577E7-89E2-4D2E-92C6-2A5A4A2E2FD3}">
      <dgm:prSet/>
      <dgm:spPr/>
      <dgm:t>
        <a:bodyPr/>
        <a:lstStyle/>
        <a:p>
          <a:endParaRPr lang="en-US" noProof="0" dirty="0"/>
        </a:p>
      </dgm:t>
    </dgm:pt>
    <dgm:pt modelId="{3ED3E32D-E21A-4771-A760-1D891C89E54B}">
      <dgm:prSet phldrT="[Texte]" custT="1"/>
      <dgm:spPr/>
      <dgm:t>
        <a:bodyPr/>
        <a:lstStyle/>
        <a:p>
          <a:r>
            <a:rPr lang="en-US" sz="1200" noProof="0" dirty="0" smtClean="0"/>
            <a:t>Scientifique</a:t>
          </a:r>
          <a:endParaRPr lang="en-US" sz="1200" noProof="0" dirty="0"/>
        </a:p>
      </dgm:t>
    </dgm:pt>
    <dgm:pt modelId="{7E63FD9E-2129-45C1-9258-DDFDD1D2BB86}" type="parTrans" cxnId="{4DC5A572-3223-4B46-B8EF-8D52F8D0B4D7}">
      <dgm:prSet/>
      <dgm:spPr/>
      <dgm:t>
        <a:bodyPr/>
        <a:lstStyle/>
        <a:p>
          <a:endParaRPr lang="en-US" noProof="0" dirty="0"/>
        </a:p>
      </dgm:t>
    </dgm:pt>
    <dgm:pt modelId="{304F0963-A0D0-40F4-934A-3DBE0CBE995F}" type="sibTrans" cxnId="{4DC5A572-3223-4B46-B8EF-8D52F8D0B4D7}">
      <dgm:prSet/>
      <dgm:spPr/>
      <dgm:t>
        <a:bodyPr/>
        <a:lstStyle/>
        <a:p>
          <a:endParaRPr lang="en-US" noProof="0" dirty="0"/>
        </a:p>
      </dgm:t>
    </dgm:pt>
    <dgm:pt modelId="{5EE49230-1857-45B9-9BEC-8E86B43A233B}">
      <dgm:prSet phldrT="[Texte]" custT="1"/>
      <dgm:spPr/>
      <dgm:t>
        <a:bodyPr/>
        <a:lstStyle/>
        <a:p>
          <a:r>
            <a:rPr lang="en-US" sz="2000" noProof="0" dirty="0" smtClean="0"/>
            <a:t>Brainstorming</a:t>
          </a:r>
          <a:endParaRPr lang="en-US" sz="2000" noProof="0" dirty="0"/>
        </a:p>
      </dgm:t>
    </dgm:pt>
    <dgm:pt modelId="{134B516F-6B3D-4A23-B46E-61A33FBDFAB8}" type="parTrans" cxnId="{7C010B12-DA44-43A6-A924-A6F9B798DF92}">
      <dgm:prSet/>
      <dgm:spPr/>
      <dgm:t>
        <a:bodyPr/>
        <a:lstStyle/>
        <a:p>
          <a:endParaRPr lang="en-US" noProof="0" dirty="0"/>
        </a:p>
      </dgm:t>
    </dgm:pt>
    <dgm:pt modelId="{405270E4-8F53-4CCC-9563-69724CB7A2B0}" type="sibTrans" cxnId="{7C010B12-DA44-43A6-A924-A6F9B798DF92}">
      <dgm:prSet/>
      <dgm:spPr/>
      <dgm:t>
        <a:bodyPr/>
        <a:lstStyle/>
        <a:p>
          <a:endParaRPr lang="en-US" noProof="0" dirty="0"/>
        </a:p>
      </dgm:t>
    </dgm:pt>
    <dgm:pt modelId="{2DDBE530-F9A5-42E4-922C-FDAD7812EAB8}">
      <dgm:prSet phldrT="[Texte]" custT="1"/>
      <dgm:spPr/>
      <dgm:t>
        <a:bodyPr/>
        <a:lstStyle/>
        <a:p>
          <a:r>
            <a:rPr lang="en-US" sz="1200" noProof="0" dirty="0" smtClean="0"/>
            <a:t>Objectif et cible</a:t>
          </a:r>
          <a:endParaRPr lang="en-US" sz="1200" noProof="0" dirty="0"/>
        </a:p>
      </dgm:t>
    </dgm:pt>
    <dgm:pt modelId="{A9539DCA-B978-4DA9-92A3-A572418441F9}" type="parTrans" cxnId="{0C383B33-CE58-456C-8F7E-1232055135A2}">
      <dgm:prSet/>
      <dgm:spPr/>
      <dgm:t>
        <a:bodyPr/>
        <a:lstStyle/>
        <a:p>
          <a:endParaRPr lang="en-US" noProof="0" dirty="0"/>
        </a:p>
      </dgm:t>
    </dgm:pt>
    <dgm:pt modelId="{FB2554DD-4250-4B25-A889-7BBE5594450A}" type="sibTrans" cxnId="{0C383B33-CE58-456C-8F7E-1232055135A2}">
      <dgm:prSet/>
      <dgm:spPr/>
      <dgm:t>
        <a:bodyPr/>
        <a:lstStyle/>
        <a:p>
          <a:endParaRPr lang="en-US" noProof="0" dirty="0"/>
        </a:p>
      </dgm:t>
    </dgm:pt>
    <dgm:pt modelId="{0643DF11-FE6E-41D5-81F3-30628C86CEAC}">
      <dgm:prSet phldrT="[Texte]" custT="1"/>
      <dgm:spPr/>
      <dgm:t>
        <a:bodyPr/>
        <a:lstStyle/>
        <a:p>
          <a:r>
            <a:rPr lang="en-US" sz="2000" noProof="0" dirty="0" smtClean="0"/>
            <a:t>Phase de développement</a:t>
          </a:r>
          <a:endParaRPr lang="en-US" sz="2000" noProof="0" dirty="0"/>
        </a:p>
      </dgm:t>
    </dgm:pt>
    <dgm:pt modelId="{6E3F21B0-CFB3-48F5-B621-97C853F624FB}" type="parTrans" cxnId="{7A1D76FC-0370-4C80-BD3E-6273A03A7014}">
      <dgm:prSet/>
      <dgm:spPr/>
      <dgm:t>
        <a:bodyPr/>
        <a:lstStyle/>
        <a:p>
          <a:endParaRPr lang="en-US" noProof="0" dirty="0"/>
        </a:p>
      </dgm:t>
    </dgm:pt>
    <dgm:pt modelId="{71C399A5-1AF6-4C79-9F6A-890C8F00E836}" type="sibTrans" cxnId="{7A1D76FC-0370-4C80-BD3E-6273A03A7014}">
      <dgm:prSet/>
      <dgm:spPr/>
      <dgm:t>
        <a:bodyPr/>
        <a:lstStyle/>
        <a:p>
          <a:endParaRPr lang="en-US" noProof="0" dirty="0"/>
        </a:p>
      </dgm:t>
    </dgm:pt>
    <dgm:pt modelId="{85F08501-0794-4180-A9D8-EFEFFB2668D4}">
      <dgm:prSet phldrT="[Texte]" custT="1"/>
      <dgm:spPr/>
      <dgm:t>
        <a:bodyPr/>
        <a:lstStyle/>
        <a:p>
          <a:r>
            <a:rPr lang="en-US" sz="1200" noProof="0" dirty="0" smtClean="0"/>
            <a:t>Prototype galénique</a:t>
          </a:r>
          <a:endParaRPr lang="en-US" sz="1200" noProof="0" dirty="0"/>
        </a:p>
      </dgm:t>
    </dgm:pt>
    <dgm:pt modelId="{43920DA3-F34D-4F03-A87D-015736B13851}" type="parTrans" cxnId="{DB4F3F88-F5E1-4111-888C-B05C86C0930C}">
      <dgm:prSet/>
      <dgm:spPr/>
      <dgm:t>
        <a:bodyPr/>
        <a:lstStyle/>
        <a:p>
          <a:endParaRPr lang="en-US" noProof="0" dirty="0"/>
        </a:p>
      </dgm:t>
    </dgm:pt>
    <dgm:pt modelId="{CBB48DED-C054-4C43-8F41-B6EC74235FB8}" type="sibTrans" cxnId="{DB4F3F88-F5E1-4111-888C-B05C86C0930C}">
      <dgm:prSet/>
      <dgm:spPr/>
      <dgm:t>
        <a:bodyPr/>
        <a:lstStyle/>
        <a:p>
          <a:endParaRPr lang="en-US" noProof="0" dirty="0"/>
        </a:p>
      </dgm:t>
    </dgm:pt>
    <dgm:pt modelId="{883E5795-C4B6-485C-8AD2-0A35BE7AC07B}">
      <dgm:prSet phldrT="[Texte]" custT="1"/>
      <dgm:spPr/>
      <dgm:t>
        <a:bodyPr/>
        <a:lstStyle/>
        <a:p>
          <a:r>
            <a:rPr lang="en-US" sz="2000" noProof="0" dirty="0" smtClean="0"/>
            <a:t>Phase industrielle</a:t>
          </a:r>
          <a:endParaRPr lang="en-US" sz="2000" noProof="0" dirty="0"/>
        </a:p>
      </dgm:t>
    </dgm:pt>
    <dgm:pt modelId="{6D9D67EE-7D57-4849-953E-4F08B46C9F2F}" type="parTrans" cxnId="{EA7E710D-B009-4B7D-86EF-58A1753DFA28}">
      <dgm:prSet/>
      <dgm:spPr/>
      <dgm:t>
        <a:bodyPr/>
        <a:lstStyle/>
        <a:p>
          <a:endParaRPr lang="en-US" noProof="0" dirty="0"/>
        </a:p>
      </dgm:t>
    </dgm:pt>
    <dgm:pt modelId="{9F63DF30-8379-4221-B140-38C111F2A4B8}" type="sibTrans" cxnId="{EA7E710D-B009-4B7D-86EF-58A1753DFA28}">
      <dgm:prSet/>
      <dgm:spPr/>
      <dgm:t>
        <a:bodyPr/>
        <a:lstStyle/>
        <a:p>
          <a:endParaRPr lang="en-US" noProof="0" dirty="0"/>
        </a:p>
      </dgm:t>
    </dgm:pt>
    <dgm:pt modelId="{56BEF146-4EC6-4C3D-B1FB-FC596C6D9F16}">
      <dgm:prSet phldrT="[Texte]" custT="1"/>
      <dgm:spPr/>
      <dgm:t>
        <a:bodyPr/>
        <a:lstStyle/>
        <a:p>
          <a:r>
            <a:rPr lang="en-US" sz="2000" noProof="0" dirty="0" smtClean="0"/>
            <a:t>Lancement</a:t>
          </a:r>
          <a:endParaRPr lang="en-US" sz="2000" noProof="0" dirty="0"/>
        </a:p>
      </dgm:t>
    </dgm:pt>
    <dgm:pt modelId="{51D4BE5C-E210-4D90-A51C-DA56EEB2EE38}" type="parTrans" cxnId="{6FDA435E-7FE4-492B-AD05-99D5571CF903}">
      <dgm:prSet/>
      <dgm:spPr/>
      <dgm:t>
        <a:bodyPr/>
        <a:lstStyle/>
        <a:p>
          <a:endParaRPr lang="en-US" noProof="0" dirty="0"/>
        </a:p>
      </dgm:t>
    </dgm:pt>
    <dgm:pt modelId="{41380AB3-2C9C-414C-A3ED-459DD615E578}" type="sibTrans" cxnId="{6FDA435E-7FE4-492B-AD05-99D5571CF903}">
      <dgm:prSet/>
      <dgm:spPr/>
      <dgm:t>
        <a:bodyPr/>
        <a:lstStyle/>
        <a:p>
          <a:endParaRPr lang="en-US" noProof="0" dirty="0"/>
        </a:p>
      </dgm:t>
    </dgm:pt>
    <dgm:pt modelId="{49E75EE6-6475-4461-8447-0581FA7979D1}">
      <dgm:prSet phldrT="[Texte]" custT="1"/>
      <dgm:spPr/>
      <dgm:t>
        <a:bodyPr/>
        <a:lstStyle/>
        <a:p>
          <a:r>
            <a:rPr lang="en-US" sz="1200" noProof="0" dirty="0" smtClean="0"/>
            <a:t>Technologique</a:t>
          </a:r>
          <a:endParaRPr lang="en-US" sz="1200" noProof="0" dirty="0"/>
        </a:p>
      </dgm:t>
    </dgm:pt>
    <dgm:pt modelId="{D705074E-501C-4299-8462-ADC4297460E3}" type="parTrans" cxnId="{6FD84C89-156E-42EC-A341-57619F1CDF7C}">
      <dgm:prSet/>
      <dgm:spPr/>
      <dgm:t>
        <a:bodyPr/>
        <a:lstStyle/>
        <a:p>
          <a:endParaRPr lang="fr-FR"/>
        </a:p>
      </dgm:t>
    </dgm:pt>
    <dgm:pt modelId="{A8D2B44B-0A3C-437D-854B-827BB5F59AFA}" type="sibTrans" cxnId="{6FD84C89-156E-42EC-A341-57619F1CDF7C}">
      <dgm:prSet/>
      <dgm:spPr/>
      <dgm:t>
        <a:bodyPr/>
        <a:lstStyle/>
        <a:p>
          <a:endParaRPr lang="fr-FR"/>
        </a:p>
      </dgm:t>
    </dgm:pt>
    <dgm:pt modelId="{739E9844-D523-4F32-B155-8AB2C5A232A1}">
      <dgm:prSet phldrT="[Texte]" custT="1"/>
      <dgm:spPr/>
      <dgm:t>
        <a:bodyPr/>
        <a:lstStyle/>
        <a:p>
          <a:r>
            <a:rPr lang="en-US" sz="1200" noProof="0" dirty="0" smtClean="0"/>
            <a:t>Ingrédients</a:t>
          </a:r>
          <a:endParaRPr lang="en-US" sz="1200" noProof="0" dirty="0"/>
        </a:p>
      </dgm:t>
    </dgm:pt>
    <dgm:pt modelId="{C17700E4-31CA-4A3D-BD7A-1C219008C534}" type="parTrans" cxnId="{EA0D1D47-6205-4528-8D8F-784238E14A8D}">
      <dgm:prSet/>
      <dgm:spPr/>
      <dgm:t>
        <a:bodyPr/>
        <a:lstStyle/>
        <a:p>
          <a:endParaRPr lang="fr-FR"/>
        </a:p>
      </dgm:t>
    </dgm:pt>
    <dgm:pt modelId="{B203E3DC-A7F8-4C9E-97E0-493489E36AF0}" type="sibTrans" cxnId="{EA0D1D47-6205-4528-8D8F-784238E14A8D}">
      <dgm:prSet/>
      <dgm:spPr/>
      <dgm:t>
        <a:bodyPr/>
        <a:lstStyle/>
        <a:p>
          <a:endParaRPr lang="fr-FR"/>
        </a:p>
      </dgm:t>
    </dgm:pt>
    <dgm:pt modelId="{27FEA8F5-12AF-4263-BDF9-0D3541543EB2}">
      <dgm:prSet phldrT="[Texte]" custT="1"/>
      <dgm:spPr/>
      <dgm:t>
        <a:bodyPr/>
        <a:lstStyle/>
        <a:p>
          <a:r>
            <a:rPr lang="en-US" sz="1200" noProof="0" dirty="0" smtClean="0"/>
            <a:t>Process de production</a:t>
          </a:r>
          <a:endParaRPr lang="en-US" sz="1200" noProof="0" dirty="0"/>
        </a:p>
      </dgm:t>
    </dgm:pt>
    <dgm:pt modelId="{A4FFD2A4-1735-46F3-BB3B-6D453367E497}" type="parTrans" cxnId="{1DCDB4AD-9B3D-4B82-979C-179F4A4977F3}">
      <dgm:prSet/>
      <dgm:spPr/>
      <dgm:t>
        <a:bodyPr/>
        <a:lstStyle/>
        <a:p>
          <a:endParaRPr lang="fr-FR"/>
        </a:p>
      </dgm:t>
    </dgm:pt>
    <dgm:pt modelId="{1F1E810C-EC71-46A9-8D60-0F81FBA19EC7}" type="sibTrans" cxnId="{1DCDB4AD-9B3D-4B82-979C-179F4A4977F3}">
      <dgm:prSet/>
      <dgm:spPr/>
      <dgm:t>
        <a:bodyPr/>
        <a:lstStyle/>
        <a:p>
          <a:endParaRPr lang="fr-FR"/>
        </a:p>
      </dgm:t>
    </dgm:pt>
    <dgm:pt modelId="{F14D99A0-E835-4CB7-B396-B566B7C89212}">
      <dgm:prSet phldrT="[Texte]" custT="1"/>
      <dgm:spPr/>
      <dgm:t>
        <a:bodyPr/>
        <a:lstStyle/>
        <a:p>
          <a:r>
            <a:rPr lang="en-US" sz="1200" noProof="0" dirty="0" smtClean="0"/>
            <a:t>Conditionnement</a:t>
          </a:r>
          <a:endParaRPr lang="en-US" sz="1200" noProof="0" dirty="0"/>
        </a:p>
      </dgm:t>
    </dgm:pt>
    <dgm:pt modelId="{13025CFC-EFA1-4A9C-9711-4E166F725719}" type="parTrans" cxnId="{24D02C82-68BF-4B51-A120-377CC8045549}">
      <dgm:prSet/>
      <dgm:spPr/>
      <dgm:t>
        <a:bodyPr/>
        <a:lstStyle/>
        <a:p>
          <a:endParaRPr lang="fr-FR"/>
        </a:p>
      </dgm:t>
    </dgm:pt>
    <dgm:pt modelId="{3D25F585-5133-4A1D-923D-911206C33F8F}" type="sibTrans" cxnId="{24D02C82-68BF-4B51-A120-377CC8045549}">
      <dgm:prSet/>
      <dgm:spPr/>
      <dgm:t>
        <a:bodyPr/>
        <a:lstStyle/>
        <a:p>
          <a:endParaRPr lang="fr-FR"/>
        </a:p>
      </dgm:t>
    </dgm:pt>
    <dgm:pt modelId="{7C3768E7-67C2-4EE3-9442-59DCEFFA06F7}">
      <dgm:prSet phldrT="[Texte]" custT="1"/>
      <dgm:spPr/>
      <dgm:t>
        <a:bodyPr/>
        <a:lstStyle/>
        <a:p>
          <a:r>
            <a:rPr lang="en-US" sz="1200" noProof="0" dirty="0" smtClean="0"/>
            <a:t>Contrôles et analyses</a:t>
          </a:r>
          <a:endParaRPr lang="en-US" sz="1200" noProof="0" dirty="0"/>
        </a:p>
      </dgm:t>
    </dgm:pt>
    <dgm:pt modelId="{4E8DFEBC-506D-47E0-9A25-7F96F5D0E3A1}" type="parTrans" cxnId="{199731E2-512E-414A-B150-1E4A5129AA5E}">
      <dgm:prSet/>
      <dgm:spPr/>
      <dgm:t>
        <a:bodyPr/>
        <a:lstStyle/>
        <a:p>
          <a:endParaRPr lang="fr-FR"/>
        </a:p>
      </dgm:t>
    </dgm:pt>
    <dgm:pt modelId="{3C45A3DE-DFB0-4F22-A3EC-5C57E23817EF}" type="sibTrans" cxnId="{199731E2-512E-414A-B150-1E4A5129AA5E}">
      <dgm:prSet/>
      <dgm:spPr/>
      <dgm:t>
        <a:bodyPr/>
        <a:lstStyle/>
        <a:p>
          <a:endParaRPr lang="fr-FR"/>
        </a:p>
      </dgm:t>
    </dgm:pt>
    <dgm:pt modelId="{7D024B7A-03E3-4EC3-BBA0-9B540F8D2B01}">
      <dgm:prSet phldrT="[Texte]" custT="1"/>
      <dgm:spPr/>
      <dgm:t>
        <a:bodyPr/>
        <a:lstStyle/>
        <a:p>
          <a:r>
            <a:rPr lang="en-US" sz="1200" noProof="0" dirty="0" smtClean="0"/>
            <a:t>Essais terrain, tests d’appétence</a:t>
          </a:r>
          <a:endParaRPr lang="en-US" sz="1200" noProof="0" dirty="0"/>
        </a:p>
      </dgm:t>
    </dgm:pt>
    <dgm:pt modelId="{826A3D47-6510-41C1-B88F-9DEB89FB6519}" type="parTrans" cxnId="{C28AAD8D-5BFF-4814-BC8D-A7EBC8509078}">
      <dgm:prSet/>
      <dgm:spPr/>
      <dgm:t>
        <a:bodyPr/>
        <a:lstStyle/>
        <a:p>
          <a:endParaRPr lang="fr-FR"/>
        </a:p>
      </dgm:t>
    </dgm:pt>
    <dgm:pt modelId="{DE1EF5D5-2148-4927-9AED-41EB1BEEBCD8}" type="sibTrans" cxnId="{C28AAD8D-5BFF-4814-BC8D-A7EBC8509078}">
      <dgm:prSet/>
      <dgm:spPr/>
      <dgm:t>
        <a:bodyPr/>
        <a:lstStyle/>
        <a:p>
          <a:endParaRPr lang="fr-FR"/>
        </a:p>
      </dgm:t>
    </dgm:pt>
    <dgm:pt modelId="{8292EA31-CD92-4D50-9BBE-5B1EAB6D6D9D}">
      <dgm:prSet phldrT="[Texte]" custT="1"/>
      <dgm:spPr/>
      <dgm:t>
        <a:bodyPr/>
        <a:lstStyle/>
        <a:p>
          <a:r>
            <a:rPr lang="en-US" sz="1200" noProof="0" dirty="0" smtClean="0"/>
            <a:t>Rapport</a:t>
          </a:r>
          <a:endParaRPr lang="en-US" sz="1200" noProof="0" dirty="0"/>
        </a:p>
      </dgm:t>
    </dgm:pt>
    <dgm:pt modelId="{DDF9132A-8324-4E56-9DCB-12543DA94A92}" type="parTrans" cxnId="{2C09297D-1625-48F2-B0FB-75D01C113225}">
      <dgm:prSet/>
      <dgm:spPr/>
      <dgm:t>
        <a:bodyPr/>
        <a:lstStyle/>
        <a:p>
          <a:endParaRPr lang="fr-FR"/>
        </a:p>
      </dgm:t>
    </dgm:pt>
    <dgm:pt modelId="{6B2E8742-0497-4373-ABCF-D788AA4B7C30}" type="sibTrans" cxnId="{2C09297D-1625-48F2-B0FB-75D01C113225}">
      <dgm:prSet/>
      <dgm:spPr/>
      <dgm:t>
        <a:bodyPr/>
        <a:lstStyle/>
        <a:p>
          <a:endParaRPr lang="fr-FR"/>
        </a:p>
      </dgm:t>
    </dgm:pt>
    <dgm:pt modelId="{111DBF70-D853-40F5-A932-142B7EFC68C2}">
      <dgm:prSet phldrT="[Texte]" custT="1"/>
      <dgm:spPr/>
      <dgm:t>
        <a:bodyPr/>
        <a:lstStyle/>
        <a:p>
          <a:r>
            <a:rPr lang="en-US" sz="1200" noProof="0" dirty="0" smtClean="0"/>
            <a:t>1</a:t>
          </a:r>
          <a:r>
            <a:rPr lang="en-US" sz="1200" baseline="30000" noProof="0" dirty="0" smtClean="0"/>
            <a:t>er</a:t>
          </a:r>
          <a:r>
            <a:rPr lang="en-US" sz="1200" noProof="0" dirty="0" smtClean="0"/>
            <a:t> </a:t>
          </a:r>
          <a:r>
            <a:rPr lang="en-US" sz="1200" noProof="0" dirty="0" smtClean="0"/>
            <a:t>lot industriel</a:t>
          </a:r>
          <a:endParaRPr lang="en-US" sz="1200" noProof="0" dirty="0"/>
        </a:p>
      </dgm:t>
    </dgm:pt>
    <dgm:pt modelId="{42A8CDF2-028D-4CE7-BB4A-221953EA3C6B}" type="parTrans" cxnId="{142E1E09-18B2-4401-9DB7-9F7F9B970A89}">
      <dgm:prSet/>
      <dgm:spPr/>
      <dgm:t>
        <a:bodyPr/>
        <a:lstStyle/>
        <a:p>
          <a:endParaRPr lang="fr-FR"/>
        </a:p>
      </dgm:t>
    </dgm:pt>
    <dgm:pt modelId="{AB688ABD-6987-4735-8A95-18B37B9C4971}" type="sibTrans" cxnId="{142E1E09-18B2-4401-9DB7-9F7F9B970A89}">
      <dgm:prSet/>
      <dgm:spPr/>
      <dgm:t>
        <a:bodyPr/>
        <a:lstStyle/>
        <a:p>
          <a:endParaRPr lang="fr-FR"/>
        </a:p>
      </dgm:t>
    </dgm:pt>
    <dgm:pt modelId="{580F7370-C0B0-4CD8-B813-6260D89011A4}">
      <dgm:prSet phldrT="[Texte]" custT="1"/>
      <dgm:spPr/>
      <dgm:t>
        <a:bodyPr/>
        <a:lstStyle/>
        <a:p>
          <a:r>
            <a:rPr lang="en-US" sz="1200" noProof="0" dirty="0" smtClean="0"/>
            <a:t>Analyses libératoires</a:t>
          </a:r>
          <a:endParaRPr lang="en-US" sz="1200" noProof="0" dirty="0"/>
        </a:p>
      </dgm:t>
    </dgm:pt>
    <dgm:pt modelId="{626DB6AF-9C84-499B-9D16-D41F889CE7CD}" type="parTrans" cxnId="{DEF606C1-0D70-4AD6-A960-CC601BF65D56}">
      <dgm:prSet/>
      <dgm:spPr/>
      <dgm:t>
        <a:bodyPr/>
        <a:lstStyle/>
        <a:p>
          <a:endParaRPr lang="fr-FR"/>
        </a:p>
      </dgm:t>
    </dgm:pt>
    <dgm:pt modelId="{96DDE7C3-574F-469A-A2B2-3484D5F480E9}" type="sibTrans" cxnId="{DEF606C1-0D70-4AD6-A960-CC601BF65D56}">
      <dgm:prSet/>
      <dgm:spPr/>
      <dgm:t>
        <a:bodyPr/>
        <a:lstStyle/>
        <a:p>
          <a:endParaRPr lang="fr-FR"/>
        </a:p>
      </dgm:t>
    </dgm:pt>
    <dgm:pt modelId="{D8E27863-C486-43A5-B8E1-25E9A58192C1}">
      <dgm:prSet phldrT="[Texte]" custT="1"/>
      <dgm:spPr/>
      <dgm:t>
        <a:bodyPr/>
        <a:lstStyle/>
        <a:p>
          <a:r>
            <a:rPr lang="en-US" sz="1200" noProof="0" dirty="0" smtClean="0"/>
            <a:t>Rapport</a:t>
          </a:r>
          <a:endParaRPr lang="en-US" sz="1200" noProof="0" dirty="0"/>
        </a:p>
      </dgm:t>
    </dgm:pt>
    <dgm:pt modelId="{BE3D2B79-2002-47CF-BAB5-47BA779781F1}" type="parTrans" cxnId="{4B224EEA-B971-4528-8347-DE283523ADCC}">
      <dgm:prSet/>
      <dgm:spPr/>
      <dgm:t>
        <a:bodyPr/>
        <a:lstStyle/>
        <a:p>
          <a:endParaRPr lang="fr-FR"/>
        </a:p>
      </dgm:t>
    </dgm:pt>
    <dgm:pt modelId="{2D1724E9-446E-413F-AC15-97F1AADB6B7B}" type="sibTrans" cxnId="{4B224EEA-B971-4528-8347-DE283523ADCC}">
      <dgm:prSet/>
      <dgm:spPr/>
      <dgm:t>
        <a:bodyPr/>
        <a:lstStyle/>
        <a:p>
          <a:endParaRPr lang="fr-FR"/>
        </a:p>
      </dgm:t>
    </dgm:pt>
    <dgm:pt modelId="{1EED9D9F-ACAA-41DF-9B58-FC2947D10466}">
      <dgm:prSet phldrT="[Texte]" custT="1"/>
      <dgm:spPr/>
      <dgm:t>
        <a:bodyPr/>
        <a:lstStyle/>
        <a:p>
          <a:r>
            <a:rPr lang="en-US" sz="1200" noProof="0" dirty="0" smtClean="0"/>
            <a:t>2</a:t>
          </a:r>
          <a:r>
            <a:rPr lang="en-US" sz="1200" baseline="30000" noProof="0" dirty="0" smtClean="0"/>
            <a:t>ème</a:t>
          </a:r>
          <a:r>
            <a:rPr lang="en-US" sz="1200" noProof="0" dirty="0" smtClean="0"/>
            <a:t> et 3</a:t>
          </a:r>
          <a:r>
            <a:rPr lang="en-US" sz="1200" baseline="30000" noProof="0" dirty="0" smtClean="0"/>
            <a:t>ème</a:t>
          </a:r>
          <a:r>
            <a:rPr lang="en-US" sz="1200" noProof="0" dirty="0" smtClean="0"/>
            <a:t> lots industriels </a:t>
          </a:r>
          <a:endParaRPr lang="en-US" sz="1200" noProof="0" dirty="0"/>
        </a:p>
      </dgm:t>
    </dgm:pt>
    <dgm:pt modelId="{B8D8F4BA-D1B5-4561-A725-6D73EE73BA8F}" type="parTrans" cxnId="{D4182933-46A9-4273-9980-C8A26C08C6F7}">
      <dgm:prSet/>
      <dgm:spPr/>
      <dgm:t>
        <a:bodyPr/>
        <a:lstStyle/>
        <a:p>
          <a:endParaRPr lang="fr-FR"/>
        </a:p>
      </dgm:t>
    </dgm:pt>
    <dgm:pt modelId="{98021EF0-498D-463B-875E-6242893188F4}" type="sibTrans" cxnId="{D4182933-46A9-4273-9980-C8A26C08C6F7}">
      <dgm:prSet/>
      <dgm:spPr/>
      <dgm:t>
        <a:bodyPr/>
        <a:lstStyle/>
        <a:p>
          <a:endParaRPr lang="fr-FR"/>
        </a:p>
      </dgm:t>
    </dgm:pt>
    <dgm:pt modelId="{D2EC88CF-1D1C-476F-885C-AA85233B8E52}">
      <dgm:prSet phldrT="[Texte]" custT="1"/>
      <dgm:spPr/>
      <dgm:t>
        <a:bodyPr/>
        <a:lstStyle/>
        <a:p>
          <a:r>
            <a:rPr lang="en-US" sz="1200" noProof="0" dirty="0" smtClean="0"/>
            <a:t>Information technique</a:t>
          </a:r>
          <a:endParaRPr lang="en-US" sz="1200" noProof="0" dirty="0"/>
        </a:p>
      </dgm:t>
    </dgm:pt>
    <dgm:pt modelId="{979D66E4-DEA3-4BE3-BC61-366737E718CD}" type="parTrans" cxnId="{50D7FA4A-E943-4ECC-8706-08FACB884624}">
      <dgm:prSet/>
      <dgm:spPr/>
      <dgm:t>
        <a:bodyPr/>
        <a:lstStyle/>
        <a:p>
          <a:endParaRPr lang="fr-FR"/>
        </a:p>
      </dgm:t>
    </dgm:pt>
    <dgm:pt modelId="{08F39917-3F56-4F0B-9EB7-DC90562B5269}" type="sibTrans" cxnId="{50D7FA4A-E943-4ECC-8706-08FACB884624}">
      <dgm:prSet/>
      <dgm:spPr/>
      <dgm:t>
        <a:bodyPr/>
        <a:lstStyle/>
        <a:p>
          <a:endParaRPr lang="fr-FR"/>
        </a:p>
      </dgm:t>
    </dgm:pt>
    <dgm:pt modelId="{33D410CD-C411-49F2-81CB-52050505275B}">
      <dgm:prSet phldrT="[Texte]" custT="1"/>
      <dgm:spPr/>
      <dgm:t>
        <a:bodyPr/>
        <a:lstStyle/>
        <a:p>
          <a:r>
            <a:rPr lang="en-US" sz="1200" noProof="0" dirty="0" smtClean="0"/>
            <a:t>Enregistrement</a:t>
          </a:r>
          <a:endParaRPr lang="en-US" sz="1200" noProof="0" dirty="0"/>
        </a:p>
      </dgm:t>
    </dgm:pt>
    <dgm:pt modelId="{E1822A57-1FE5-40A7-9BBE-DA33BC40ACC0}" type="parTrans" cxnId="{AB7AE336-FD12-457A-9886-4884BA37A555}">
      <dgm:prSet/>
      <dgm:spPr/>
      <dgm:t>
        <a:bodyPr/>
        <a:lstStyle/>
        <a:p>
          <a:endParaRPr lang="fr-FR"/>
        </a:p>
      </dgm:t>
    </dgm:pt>
    <dgm:pt modelId="{9CC74174-FC01-465C-B1C5-DFA55BF761BC}" type="sibTrans" cxnId="{AB7AE336-FD12-457A-9886-4884BA37A555}">
      <dgm:prSet/>
      <dgm:spPr/>
      <dgm:t>
        <a:bodyPr/>
        <a:lstStyle/>
        <a:p>
          <a:endParaRPr lang="fr-FR"/>
        </a:p>
      </dgm:t>
    </dgm:pt>
    <dgm:pt modelId="{51F4A43A-91E7-4405-B851-A8866164CC01}">
      <dgm:prSet phldrT="[Texte]" custT="1"/>
      <dgm:spPr/>
      <dgm:t>
        <a:bodyPr/>
        <a:lstStyle/>
        <a:p>
          <a:endParaRPr lang="en-US" sz="500" noProof="0" dirty="0"/>
        </a:p>
      </dgm:t>
    </dgm:pt>
    <dgm:pt modelId="{37D3E898-0956-41C6-A864-F7B51C244ECF}" type="parTrans" cxnId="{8A19324F-7B87-48E0-BD4F-23F8595FD092}">
      <dgm:prSet/>
      <dgm:spPr/>
      <dgm:t>
        <a:bodyPr/>
        <a:lstStyle/>
        <a:p>
          <a:endParaRPr lang="fr-FR"/>
        </a:p>
      </dgm:t>
    </dgm:pt>
    <dgm:pt modelId="{81E97E99-E7A5-4C14-AB8D-4AFB4466B504}" type="sibTrans" cxnId="{8A19324F-7B87-48E0-BD4F-23F8595FD092}">
      <dgm:prSet/>
      <dgm:spPr/>
      <dgm:t>
        <a:bodyPr/>
        <a:lstStyle/>
        <a:p>
          <a:endParaRPr lang="fr-FR"/>
        </a:p>
      </dgm:t>
    </dgm:pt>
    <dgm:pt modelId="{D383989C-E884-458B-B65B-ECACDBEB2EAF}">
      <dgm:prSet phldrT="[Texte]" custT="1"/>
      <dgm:spPr/>
      <dgm:t>
        <a:bodyPr/>
        <a:lstStyle/>
        <a:p>
          <a:endParaRPr lang="en-US" sz="500" noProof="0" dirty="0"/>
        </a:p>
      </dgm:t>
    </dgm:pt>
    <dgm:pt modelId="{280F7962-BA73-493C-B2B9-EED642AFCEC6}" type="parTrans" cxnId="{6DFFC36F-A622-4D74-ABB7-F15324049F2A}">
      <dgm:prSet/>
      <dgm:spPr/>
      <dgm:t>
        <a:bodyPr/>
        <a:lstStyle/>
        <a:p>
          <a:endParaRPr lang="fr-FR"/>
        </a:p>
      </dgm:t>
    </dgm:pt>
    <dgm:pt modelId="{C8255F28-28B5-488B-A059-F698FBC8609D}" type="sibTrans" cxnId="{6DFFC36F-A622-4D74-ABB7-F15324049F2A}">
      <dgm:prSet/>
      <dgm:spPr/>
      <dgm:t>
        <a:bodyPr/>
        <a:lstStyle/>
        <a:p>
          <a:endParaRPr lang="fr-FR"/>
        </a:p>
      </dgm:t>
    </dgm:pt>
    <dgm:pt modelId="{E100C5E3-EAB2-486E-B7A8-F9EA2CF73D13}">
      <dgm:prSet phldrT="[Texte]" custT="1"/>
      <dgm:spPr/>
      <dgm:t>
        <a:bodyPr/>
        <a:lstStyle/>
        <a:p>
          <a:r>
            <a:rPr lang="en-US" sz="1200" noProof="0" dirty="0" smtClean="0"/>
            <a:t>Rapport</a:t>
          </a:r>
          <a:endParaRPr lang="en-US" sz="1200" noProof="0" dirty="0"/>
        </a:p>
      </dgm:t>
    </dgm:pt>
    <dgm:pt modelId="{B1C72C2B-5221-46B0-9755-F766C1E625D5}" type="parTrans" cxnId="{65E5FDBA-9A23-4D02-AA2C-45A4BA8F1F53}">
      <dgm:prSet/>
      <dgm:spPr/>
      <dgm:t>
        <a:bodyPr/>
        <a:lstStyle/>
        <a:p>
          <a:endParaRPr lang="fr-FR"/>
        </a:p>
      </dgm:t>
    </dgm:pt>
    <dgm:pt modelId="{4D689C31-2CB3-4B45-92C5-70059AFFD95F}" type="sibTrans" cxnId="{65E5FDBA-9A23-4D02-AA2C-45A4BA8F1F53}">
      <dgm:prSet/>
      <dgm:spPr/>
      <dgm:t>
        <a:bodyPr/>
        <a:lstStyle/>
        <a:p>
          <a:endParaRPr lang="fr-FR"/>
        </a:p>
      </dgm:t>
    </dgm:pt>
    <dgm:pt modelId="{556F79F9-9880-4CE5-A7DB-66E415C98F16}">
      <dgm:prSet phldrT="[Texte]" custT="1"/>
      <dgm:spPr/>
      <dgm:t>
        <a:bodyPr/>
        <a:lstStyle/>
        <a:p>
          <a:endParaRPr lang="en-US" sz="1200" noProof="0" dirty="0"/>
        </a:p>
      </dgm:t>
    </dgm:pt>
    <dgm:pt modelId="{3975B411-6792-4017-9B94-FE9072262998}" type="parTrans" cxnId="{2954EC19-637C-455B-9ABE-69ADB6B0B793}">
      <dgm:prSet/>
      <dgm:spPr/>
      <dgm:t>
        <a:bodyPr/>
        <a:lstStyle/>
        <a:p>
          <a:endParaRPr lang="fr-FR"/>
        </a:p>
      </dgm:t>
    </dgm:pt>
    <dgm:pt modelId="{E80219FA-549B-4E8C-BD72-021603DEEDBC}" type="sibTrans" cxnId="{2954EC19-637C-455B-9ABE-69ADB6B0B793}">
      <dgm:prSet/>
      <dgm:spPr/>
      <dgm:t>
        <a:bodyPr/>
        <a:lstStyle/>
        <a:p>
          <a:endParaRPr lang="fr-FR"/>
        </a:p>
      </dgm:t>
    </dgm:pt>
    <dgm:pt modelId="{2370BB5C-36BA-4B2D-A0A2-4EA5928BFFA9}">
      <dgm:prSet phldrT="[Texte]" custT="1"/>
      <dgm:spPr/>
      <dgm:t>
        <a:bodyPr/>
        <a:lstStyle/>
        <a:p>
          <a:r>
            <a:rPr lang="en-US" sz="1200" noProof="0" dirty="0" smtClean="0"/>
            <a:t>Etude de stabilité</a:t>
          </a:r>
          <a:endParaRPr lang="en-US" sz="1200" noProof="0" dirty="0"/>
        </a:p>
      </dgm:t>
    </dgm:pt>
    <dgm:pt modelId="{AD3CA9D4-48A3-49ED-83CD-D675D71F8F49}" type="parTrans" cxnId="{46EFECD6-CBA8-42B6-8A20-C29539F21DCE}">
      <dgm:prSet/>
      <dgm:spPr/>
      <dgm:t>
        <a:bodyPr/>
        <a:lstStyle/>
        <a:p>
          <a:endParaRPr lang="fr-FR"/>
        </a:p>
      </dgm:t>
    </dgm:pt>
    <dgm:pt modelId="{9C55D1A6-6BF9-4435-8D4E-29FC38FAFCE4}" type="sibTrans" cxnId="{46EFECD6-CBA8-42B6-8A20-C29539F21DCE}">
      <dgm:prSet/>
      <dgm:spPr/>
      <dgm:t>
        <a:bodyPr/>
        <a:lstStyle/>
        <a:p>
          <a:endParaRPr lang="fr-FR"/>
        </a:p>
      </dgm:t>
    </dgm:pt>
    <dgm:pt modelId="{21C283F1-DBFF-4FDB-BF42-B655E38B8EA3}">
      <dgm:prSet phldrT="[Texte]" custT="1"/>
      <dgm:spPr/>
      <dgm:t>
        <a:bodyPr/>
        <a:lstStyle/>
        <a:p>
          <a:r>
            <a:rPr lang="fr-FR" sz="1200" noProof="0" dirty="0" smtClean="0"/>
            <a:t>Production d’un lot pilote</a:t>
          </a:r>
          <a:endParaRPr lang="en-US" sz="1200" noProof="0" dirty="0"/>
        </a:p>
      </dgm:t>
    </dgm:pt>
    <dgm:pt modelId="{4BB5F0C0-5FE4-4C20-A5BB-C96CBD5FD2F9}" type="parTrans" cxnId="{E7C17E50-B8B2-408D-B46F-3F63280B744F}">
      <dgm:prSet/>
      <dgm:spPr/>
      <dgm:t>
        <a:bodyPr/>
        <a:lstStyle/>
        <a:p>
          <a:endParaRPr lang="fr-FR"/>
        </a:p>
      </dgm:t>
    </dgm:pt>
    <dgm:pt modelId="{24D77322-A083-49AE-8B60-9FE0F607C951}" type="sibTrans" cxnId="{E7C17E50-B8B2-408D-B46F-3F63280B744F}">
      <dgm:prSet/>
      <dgm:spPr/>
      <dgm:t>
        <a:bodyPr/>
        <a:lstStyle/>
        <a:p>
          <a:endParaRPr lang="fr-FR"/>
        </a:p>
      </dgm:t>
    </dgm:pt>
    <dgm:pt modelId="{EDF4E657-419B-45FB-B0FA-AB02DDF90040}">
      <dgm:prSet phldrT="[Texte]" custT="1"/>
      <dgm:spPr/>
      <dgm:t>
        <a:bodyPr/>
        <a:lstStyle/>
        <a:p>
          <a:r>
            <a:rPr lang="en-US" sz="1200" noProof="0" dirty="0" smtClean="0"/>
            <a:t>Envoi d’échantillons au client</a:t>
          </a:r>
          <a:endParaRPr lang="en-US" sz="1200" noProof="0" dirty="0"/>
        </a:p>
      </dgm:t>
    </dgm:pt>
    <dgm:pt modelId="{1E4D4D28-04C9-493A-A9B7-9336FA28CA4B}" type="parTrans" cxnId="{04B6756F-6CBA-43A3-9E8B-97D00EFC2FFD}">
      <dgm:prSet/>
      <dgm:spPr/>
      <dgm:t>
        <a:bodyPr/>
        <a:lstStyle/>
        <a:p>
          <a:endParaRPr lang="fr-FR"/>
        </a:p>
      </dgm:t>
    </dgm:pt>
    <dgm:pt modelId="{969EC303-14A3-45FF-8F5E-193C8F156DB2}" type="sibTrans" cxnId="{04B6756F-6CBA-43A3-9E8B-97D00EFC2FFD}">
      <dgm:prSet/>
      <dgm:spPr/>
      <dgm:t>
        <a:bodyPr/>
        <a:lstStyle/>
        <a:p>
          <a:endParaRPr lang="fr-FR"/>
        </a:p>
      </dgm:t>
    </dgm:pt>
    <dgm:pt modelId="{B7AD20C1-A8F9-4B98-8336-0D8225E361B4}">
      <dgm:prSet phldrT="[Texte]" custT="1"/>
      <dgm:spPr/>
      <dgm:t>
        <a:bodyPr/>
        <a:lstStyle/>
        <a:p>
          <a:r>
            <a:rPr lang="en-US" sz="1200" noProof="0" dirty="0" smtClean="0"/>
            <a:t>Concurrentielle</a:t>
          </a:r>
          <a:endParaRPr lang="en-US" sz="1200" noProof="0" dirty="0"/>
        </a:p>
      </dgm:t>
    </dgm:pt>
    <dgm:pt modelId="{D3CFE1EB-7AA0-49CB-B254-87C1D687B491}" type="parTrans" cxnId="{9F76B034-7E19-4230-ADA9-280FDCE215C2}">
      <dgm:prSet/>
      <dgm:spPr/>
      <dgm:t>
        <a:bodyPr/>
        <a:lstStyle/>
        <a:p>
          <a:endParaRPr lang="fr-FR"/>
        </a:p>
      </dgm:t>
    </dgm:pt>
    <dgm:pt modelId="{8B6DCC19-1133-4C47-9D14-FA3919235C21}" type="sibTrans" cxnId="{9F76B034-7E19-4230-ADA9-280FDCE215C2}">
      <dgm:prSet/>
      <dgm:spPr/>
      <dgm:t>
        <a:bodyPr/>
        <a:lstStyle/>
        <a:p>
          <a:endParaRPr lang="fr-FR"/>
        </a:p>
      </dgm:t>
    </dgm:pt>
    <dgm:pt modelId="{4664ED10-889B-42E0-8CB5-2832FC08A38D}">
      <dgm:prSet phldrT="[Texte]" custT="1"/>
      <dgm:spPr/>
      <dgm:t>
        <a:bodyPr/>
        <a:lstStyle/>
        <a:p>
          <a:r>
            <a:rPr lang="en-US" sz="1200" noProof="0" dirty="0" smtClean="0"/>
            <a:t>Réglementaire</a:t>
          </a:r>
          <a:endParaRPr lang="en-US" sz="1200" noProof="0" dirty="0"/>
        </a:p>
      </dgm:t>
    </dgm:pt>
    <dgm:pt modelId="{49D61C7B-2461-4A23-A749-AD5FFF5CE488}" type="parTrans" cxnId="{E421A042-F535-4416-8C34-68DE5269E6C3}">
      <dgm:prSet/>
      <dgm:spPr/>
      <dgm:t>
        <a:bodyPr/>
        <a:lstStyle/>
        <a:p>
          <a:endParaRPr lang="fr-FR"/>
        </a:p>
      </dgm:t>
    </dgm:pt>
    <dgm:pt modelId="{5DCBA6CC-7E1A-405F-997A-20CC69B4D11C}" type="sibTrans" cxnId="{E421A042-F535-4416-8C34-68DE5269E6C3}">
      <dgm:prSet/>
      <dgm:spPr/>
      <dgm:t>
        <a:bodyPr/>
        <a:lstStyle/>
        <a:p>
          <a:endParaRPr lang="fr-FR"/>
        </a:p>
      </dgm:t>
    </dgm:pt>
    <dgm:pt modelId="{591603C3-0A51-4956-87A0-DB40F5A9CB2D}">
      <dgm:prSet phldrT="[Texte]" custT="1"/>
      <dgm:spPr/>
      <dgm:t>
        <a:bodyPr/>
        <a:lstStyle/>
        <a:p>
          <a:r>
            <a:rPr lang="en-US" sz="1200" noProof="0" dirty="0" smtClean="0"/>
            <a:t>Approvisionnement des ingrédients et emballages</a:t>
          </a:r>
          <a:endParaRPr lang="en-US" sz="1200" noProof="0" dirty="0"/>
        </a:p>
      </dgm:t>
    </dgm:pt>
    <dgm:pt modelId="{AF0AD9D3-1926-4A18-A9CE-30588975AEC7}" type="parTrans" cxnId="{F92309D3-3667-4DAB-A8DC-98012BE50AA2}">
      <dgm:prSet/>
      <dgm:spPr/>
      <dgm:t>
        <a:bodyPr/>
        <a:lstStyle/>
        <a:p>
          <a:endParaRPr lang="fr-FR"/>
        </a:p>
      </dgm:t>
    </dgm:pt>
    <dgm:pt modelId="{3FC3D612-EDA1-4FF4-B92B-4700CAF5F1B9}" type="sibTrans" cxnId="{F92309D3-3667-4DAB-A8DC-98012BE50AA2}">
      <dgm:prSet/>
      <dgm:spPr/>
      <dgm:t>
        <a:bodyPr/>
        <a:lstStyle/>
        <a:p>
          <a:endParaRPr lang="fr-FR"/>
        </a:p>
      </dgm:t>
    </dgm:pt>
    <dgm:pt modelId="{0840E512-03BC-4EA2-88FD-536CF803B5B3}">
      <dgm:prSet phldrT="[Texte]" custT="1"/>
      <dgm:spPr/>
      <dgm:t>
        <a:bodyPr/>
        <a:lstStyle/>
        <a:p>
          <a:r>
            <a:rPr lang="en-US" sz="1200" noProof="0" dirty="0" smtClean="0"/>
            <a:t>Process de fabrication et conditionnement</a:t>
          </a:r>
          <a:endParaRPr lang="en-US" sz="1200" noProof="0" dirty="0"/>
        </a:p>
      </dgm:t>
    </dgm:pt>
    <dgm:pt modelId="{F0FF8E67-4153-4B95-9CDB-A9A38D2EDD65}" type="parTrans" cxnId="{37AAAACB-89B0-4CD7-8958-461122E164F3}">
      <dgm:prSet/>
      <dgm:spPr/>
      <dgm:t>
        <a:bodyPr/>
        <a:lstStyle/>
        <a:p>
          <a:endParaRPr lang="fr-FR"/>
        </a:p>
      </dgm:t>
    </dgm:pt>
    <dgm:pt modelId="{EB3F310B-AC07-4203-BFFD-F2FF6C32DD32}" type="sibTrans" cxnId="{37AAAACB-89B0-4CD7-8958-461122E164F3}">
      <dgm:prSet/>
      <dgm:spPr/>
      <dgm:t>
        <a:bodyPr/>
        <a:lstStyle/>
        <a:p>
          <a:endParaRPr lang="fr-FR"/>
        </a:p>
      </dgm:t>
    </dgm:pt>
    <dgm:pt modelId="{48EB4B93-E26B-4980-AAAD-DAE18268B1FB}">
      <dgm:prSet phldrT="[Texte]" custT="1"/>
      <dgm:spPr/>
      <dgm:t>
        <a:bodyPr/>
        <a:lstStyle/>
        <a:p>
          <a:r>
            <a:rPr lang="en-US" sz="1200" noProof="0" dirty="0" smtClean="0"/>
            <a:t>Process de contrôle</a:t>
          </a:r>
          <a:endParaRPr lang="en-US" sz="1200" noProof="0" dirty="0"/>
        </a:p>
      </dgm:t>
    </dgm:pt>
    <dgm:pt modelId="{E37C3A28-5F0E-475B-A95A-EC6BA441917C}" type="parTrans" cxnId="{7E7087B8-6FC1-4EEC-AF31-266D5E3B6719}">
      <dgm:prSet/>
      <dgm:spPr/>
      <dgm:t>
        <a:bodyPr/>
        <a:lstStyle/>
        <a:p>
          <a:endParaRPr lang="fr-FR"/>
        </a:p>
      </dgm:t>
    </dgm:pt>
    <dgm:pt modelId="{D36C1FA2-9815-4447-B16B-75471E78FFF0}" type="sibTrans" cxnId="{7E7087B8-6FC1-4EEC-AF31-266D5E3B6719}">
      <dgm:prSet/>
      <dgm:spPr/>
      <dgm:t>
        <a:bodyPr/>
        <a:lstStyle/>
        <a:p>
          <a:endParaRPr lang="fr-FR"/>
        </a:p>
      </dgm:t>
    </dgm:pt>
    <dgm:pt modelId="{9177DF61-E26D-4840-8FE4-B755AD0A6491}">
      <dgm:prSet phldrT="[Texte]" custT="1"/>
      <dgm:spPr/>
      <dgm:t>
        <a:bodyPr/>
        <a:lstStyle/>
        <a:p>
          <a:r>
            <a:rPr lang="en-US" sz="1200" noProof="0" dirty="0" smtClean="0"/>
            <a:t>Etude zootechnique</a:t>
          </a:r>
          <a:endParaRPr lang="en-US" sz="1200" noProof="0" dirty="0"/>
        </a:p>
      </dgm:t>
    </dgm:pt>
    <dgm:pt modelId="{6F354702-3711-442F-A971-B5FA34BB58D5}" type="parTrans" cxnId="{02740C6F-8085-4775-BA32-AF40FED0BE56}">
      <dgm:prSet/>
      <dgm:spPr/>
      <dgm:t>
        <a:bodyPr/>
        <a:lstStyle/>
        <a:p>
          <a:endParaRPr lang="fr-FR"/>
        </a:p>
      </dgm:t>
    </dgm:pt>
    <dgm:pt modelId="{C29B6C0F-E06E-4F79-954E-92DA755CACC0}" type="sibTrans" cxnId="{02740C6F-8085-4775-BA32-AF40FED0BE56}">
      <dgm:prSet/>
      <dgm:spPr/>
      <dgm:t>
        <a:bodyPr/>
        <a:lstStyle/>
        <a:p>
          <a:endParaRPr lang="fr-FR"/>
        </a:p>
      </dgm:t>
    </dgm:pt>
    <dgm:pt modelId="{3D8D0010-B2F4-4DF5-87BB-F9B379C5FAAA}">
      <dgm:prSet phldrT="[Texte]" custT="1"/>
      <dgm:spPr/>
      <dgm:t>
        <a:bodyPr/>
        <a:lstStyle/>
        <a:p>
          <a:r>
            <a:rPr lang="en-US" sz="1200" noProof="0" dirty="0" err="1" smtClean="0"/>
            <a:t>Contrat</a:t>
          </a:r>
          <a:r>
            <a:rPr lang="en-US" sz="1200" noProof="0" dirty="0" smtClean="0"/>
            <a:t> de </a:t>
          </a:r>
          <a:r>
            <a:rPr lang="en-US" sz="1200" noProof="0" dirty="0" err="1" smtClean="0"/>
            <a:t>confidentialité</a:t>
          </a:r>
          <a:endParaRPr lang="en-US" sz="1200" noProof="0" dirty="0"/>
        </a:p>
      </dgm:t>
    </dgm:pt>
    <dgm:pt modelId="{862B78E8-61A6-4C83-B12D-E8588E5545C1}" type="parTrans" cxnId="{F8DD6964-CA4B-4348-8D83-D1A29FC95CCA}">
      <dgm:prSet/>
      <dgm:spPr/>
      <dgm:t>
        <a:bodyPr/>
        <a:lstStyle/>
        <a:p>
          <a:endParaRPr lang="fr-FR"/>
        </a:p>
      </dgm:t>
    </dgm:pt>
    <dgm:pt modelId="{CE2BE64A-F121-4D8A-A2C0-D7378E1298C9}" type="sibTrans" cxnId="{F8DD6964-CA4B-4348-8D83-D1A29FC95CCA}">
      <dgm:prSet/>
      <dgm:spPr/>
      <dgm:t>
        <a:bodyPr/>
        <a:lstStyle/>
        <a:p>
          <a:endParaRPr lang="fr-FR"/>
        </a:p>
      </dgm:t>
    </dgm:pt>
    <dgm:pt modelId="{95B0AE86-90BF-4BC7-90A1-AD1C01C99179}">
      <dgm:prSet phldrT="[Texte]" custT="1"/>
      <dgm:spPr/>
      <dgm:t>
        <a:bodyPr/>
        <a:lstStyle/>
        <a:p>
          <a:r>
            <a:rPr lang="en-US" sz="1200" noProof="0" dirty="0" smtClean="0"/>
            <a:t>Estimation prix de </a:t>
          </a:r>
          <a:r>
            <a:rPr lang="en-US" sz="1200" noProof="0" dirty="0" err="1" smtClean="0"/>
            <a:t>vente</a:t>
          </a:r>
          <a:endParaRPr lang="en-US" sz="1200" noProof="0" dirty="0"/>
        </a:p>
      </dgm:t>
    </dgm:pt>
    <dgm:pt modelId="{954B87C2-35ED-42C5-899E-2F7B43CE25F0}" type="parTrans" cxnId="{A1BEFB9A-22BD-45EE-B428-FCA6DE3DE84C}">
      <dgm:prSet/>
      <dgm:spPr/>
      <dgm:t>
        <a:bodyPr/>
        <a:lstStyle/>
        <a:p>
          <a:endParaRPr lang="fr-FR"/>
        </a:p>
      </dgm:t>
    </dgm:pt>
    <dgm:pt modelId="{011E1848-658C-4E3E-B67B-59AF1F44B2C4}" type="sibTrans" cxnId="{A1BEFB9A-22BD-45EE-B428-FCA6DE3DE84C}">
      <dgm:prSet/>
      <dgm:spPr/>
      <dgm:t>
        <a:bodyPr/>
        <a:lstStyle/>
        <a:p>
          <a:endParaRPr lang="fr-FR"/>
        </a:p>
      </dgm:t>
    </dgm:pt>
    <dgm:pt modelId="{44074C0F-6278-4E9E-AB04-98F51A648419}">
      <dgm:prSet phldrT="[Texte]" custT="1"/>
      <dgm:spPr/>
      <dgm:t>
        <a:bodyPr/>
        <a:lstStyle/>
        <a:p>
          <a:r>
            <a:rPr lang="en-US" sz="1200" noProof="0" dirty="0" smtClean="0"/>
            <a:t>Confirmation prix de </a:t>
          </a:r>
          <a:r>
            <a:rPr lang="en-US" sz="1200" noProof="0" dirty="0" err="1" smtClean="0"/>
            <a:t>vente</a:t>
          </a:r>
          <a:endParaRPr lang="en-US" sz="1200" noProof="0" dirty="0"/>
        </a:p>
      </dgm:t>
    </dgm:pt>
    <dgm:pt modelId="{B3B25C44-0E31-4240-9FF8-D8599079988A}" type="parTrans" cxnId="{1D39E2E4-AD1E-49A7-8DBA-4FE8C7420C06}">
      <dgm:prSet/>
      <dgm:spPr/>
      <dgm:t>
        <a:bodyPr/>
        <a:lstStyle/>
        <a:p>
          <a:endParaRPr lang="fr-FR"/>
        </a:p>
      </dgm:t>
    </dgm:pt>
    <dgm:pt modelId="{04A69F7E-2B22-4B89-B9FA-433EAFF1946C}" type="sibTrans" cxnId="{1D39E2E4-AD1E-49A7-8DBA-4FE8C7420C06}">
      <dgm:prSet/>
      <dgm:spPr/>
      <dgm:t>
        <a:bodyPr/>
        <a:lstStyle/>
        <a:p>
          <a:endParaRPr lang="fr-FR"/>
        </a:p>
      </dgm:t>
    </dgm:pt>
    <dgm:pt modelId="{B56B6763-BAE2-41BD-A9C5-E9FA7BCA5C94}">
      <dgm:prSet phldrT="[Texte]" custT="1"/>
      <dgm:spPr/>
      <dgm:t>
        <a:bodyPr/>
        <a:lstStyle/>
        <a:p>
          <a:r>
            <a:rPr lang="en-US" sz="1200" noProof="0" dirty="0" smtClean="0"/>
            <a:t>Cahier des charges</a:t>
          </a:r>
          <a:endParaRPr lang="en-US" sz="1200" noProof="0" dirty="0"/>
        </a:p>
      </dgm:t>
    </dgm:pt>
    <dgm:pt modelId="{4A3D94CB-CFF6-4DE9-9E81-477B335B98F8}" type="parTrans" cxnId="{A5190B89-B0E8-49ED-B7F5-B98A42C18C4A}">
      <dgm:prSet/>
      <dgm:spPr/>
      <dgm:t>
        <a:bodyPr/>
        <a:lstStyle/>
        <a:p>
          <a:endParaRPr lang="fr-FR"/>
        </a:p>
      </dgm:t>
    </dgm:pt>
    <dgm:pt modelId="{55649A05-18FA-49F7-9647-87E09B0F2DCD}" type="sibTrans" cxnId="{A5190B89-B0E8-49ED-B7F5-B98A42C18C4A}">
      <dgm:prSet/>
      <dgm:spPr/>
      <dgm:t>
        <a:bodyPr/>
        <a:lstStyle/>
        <a:p>
          <a:endParaRPr lang="fr-FR"/>
        </a:p>
      </dgm:t>
    </dgm:pt>
    <dgm:pt modelId="{4C499593-A4D6-4C79-9567-FDD5D9F6194C}" type="pres">
      <dgm:prSet presAssocID="{556B68E4-77C0-4FD3-88D3-8E92CA64A508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1FB5286-5638-4A94-9DF6-4A7F746374D6}" type="pres">
      <dgm:prSet presAssocID="{556B68E4-77C0-4FD3-88D3-8E92CA64A508}" presName="arrow" presStyleLbl="bgShp" presStyleIdx="0" presStyleCnt="1"/>
      <dgm:spPr/>
    </dgm:pt>
    <dgm:pt modelId="{138C5EA5-3EA4-4AF1-9F2A-D69B115D2B19}" type="pres">
      <dgm:prSet presAssocID="{556B68E4-77C0-4FD3-88D3-8E92CA64A508}" presName="arrowDiagram5" presStyleCnt="0"/>
      <dgm:spPr/>
    </dgm:pt>
    <dgm:pt modelId="{8192873B-17E8-4E1B-A603-0212D2AFEC31}" type="pres">
      <dgm:prSet presAssocID="{61C8BB24-B4F1-4AF0-9785-C6E3C4833DB9}" presName="bullet5a" presStyleLbl="node1" presStyleIdx="0" presStyleCnt="5"/>
      <dgm:spPr/>
    </dgm:pt>
    <dgm:pt modelId="{2E87F51B-A00C-4AB3-B3A4-83BC5898C736}" type="pres">
      <dgm:prSet presAssocID="{61C8BB24-B4F1-4AF0-9785-C6E3C4833DB9}" presName="textBox5a" presStyleLbl="revTx" presStyleIdx="0" presStyleCnt="5" custScaleX="140369" custScaleY="127704" custLinFactNeighborX="-24468" custLinFactNeighborY="2793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8642EE1-8E66-4549-B5D5-8564CE89FEE7}" type="pres">
      <dgm:prSet presAssocID="{5EE49230-1857-45B9-9BEC-8E86B43A233B}" presName="bullet5b" presStyleLbl="node1" presStyleIdx="1" presStyleCnt="5"/>
      <dgm:spPr/>
    </dgm:pt>
    <dgm:pt modelId="{4098A997-F251-418C-AA38-E4CCF96142CB}" type="pres">
      <dgm:prSet presAssocID="{5EE49230-1857-45B9-9BEC-8E86B43A233B}" presName="textBox5b" presStyleLbl="revTx" presStyleIdx="1" presStyleCnt="5" custScaleX="131637" custLinFactNeighborX="-8376" custLinFactNeighborY="1116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002E18A-9C9B-4C75-A970-E545F7A72BF8}" type="pres">
      <dgm:prSet presAssocID="{0643DF11-FE6E-41D5-81F3-30628C86CEAC}" presName="bullet5c" presStyleLbl="node1" presStyleIdx="2" presStyleCnt="5"/>
      <dgm:spPr/>
    </dgm:pt>
    <dgm:pt modelId="{AD8435BB-5C17-4FA9-90FE-A99B7C291197}" type="pres">
      <dgm:prSet presAssocID="{0643DF11-FE6E-41D5-81F3-30628C86CEAC}" presName="textBox5c" presStyleLbl="revTx" presStyleIdx="2" presStyleCnt="5" custScaleX="116870" custLinFactNeighborX="-614" custLinFactNeighborY="761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90BB1D-0174-4E8E-BE53-9D575D7E55B1}" type="pres">
      <dgm:prSet presAssocID="{883E5795-C4B6-485C-8AD2-0A35BE7AC07B}" presName="bullet5d" presStyleLbl="node1" presStyleIdx="3" presStyleCnt="5"/>
      <dgm:spPr/>
    </dgm:pt>
    <dgm:pt modelId="{732287AD-6A2D-4238-838D-C578D8A62E69}" type="pres">
      <dgm:prSet presAssocID="{883E5795-C4B6-485C-8AD2-0A35BE7AC07B}" presName="textBox5d" presStyleLbl="revTx" presStyleIdx="3" presStyleCnt="5" custScaleX="117742" custLinFactNeighborX="6452" custLinFactNeighborY="592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A4FFCEB-AC5D-4A8C-89A1-FC9E4A067E02}" type="pres">
      <dgm:prSet presAssocID="{56BEF146-4EC6-4C3D-B1FB-FC596C6D9F16}" presName="bullet5e" presStyleLbl="node1" presStyleIdx="4" presStyleCnt="5"/>
      <dgm:spPr/>
    </dgm:pt>
    <dgm:pt modelId="{7D24E982-E56A-427A-ABDF-9D50CB4E384A}" type="pres">
      <dgm:prSet presAssocID="{56BEF146-4EC6-4C3D-B1FB-FC596C6D9F16}" presName="textBox5e" presStyleLbl="revTx" presStyleIdx="4" presStyleCnt="5" custLinFactNeighborX="-806" custLinFactNeighborY="384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EF606C1-0D70-4AD6-A960-CC601BF65D56}" srcId="{883E5795-C4B6-485C-8AD2-0A35BE7AC07B}" destId="{580F7370-C0B0-4CD8-B813-6260D89011A4}" srcOrd="4" destOrd="0" parTransId="{626DB6AF-9C84-499B-9D16-D41F889CE7CD}" sibTransId="{96DDE7C3-574F-469A-A2B2-3484D5F480E9}"/>
    <dgm:cxn modelId="{199731E2-512E-414A-B150-1E4A5129AA5E}" srcId="{0643DF11-FE6E-41D5-81F3-30628C86CEAC}" destId="{7C3768E7-67C2-4EE3-9442-59DCEFFA06F7}" srcOrd="1" destOrd="0" parTransId="{4E8DFEBC-506D-47E0-9A25-7F96F5D0E3A1}" sibTransId="{3C45A3DE-DFB0-4F22-A3EC-5C57E23817EF}"/>
    <dgm:cxn modelId="{8183FA7E-59AA-4A0B-B02A-96E8D00CEEC6}" type="presOf" srcId="{0840E512-03BC-4EA2-88FD-536CF803B5B3}" destId="{732287AD-6A2D-4238-838D-C578D8A62E69}" srcOrd="0" destOrd="3" presId="urn:microsoft.com/office/officeart/2005/8/layout/arrow2"/>
    <dgm:cxn modelId="{09CE82EB-8E39-4EC8-8AF4-F1CFB75EF362}" type="presOf" srcId="{5EE49230-1857-45B9-9BEC-8E86B43A233B}" destId="{4098A997-F251-418C-AA38-E4CCF96142CB}" srcOrd="0" destOrd="0" presId="urn:microsoft.com/office/officeart/2005/8/layout/arrow2"/>
    <dgm:cxn modelId="{934A6856-981C-43B8-B0C7-65CC4DD8A827}" type="presOf" srcId="{8292EA31-CD92-4D50-9BBE-5B1EAB6D6D9D}" destId="{AD8435BB-5C17-4FA9-90FE-A99B7C291197}" srcOrd="0" destOrd="6" presId="urn:microsoft.com/office/officeart/2005/8/layout/arrow2"/>
    <dgm:cxn modelId="{8385D277-5EA2-4661-8D86-56A177698BC4}" type="presOf" srcId="{739E9844-D523-4F32-B155-8AB2C5A232A1}" destId="{4098A997-F251-418C-AA38-E4CCF96142CB}" srcOrd="0" destOrd="3" presId="urn:microsoft.com/office/officeart/2005/8/layout/arrow2"/>
    <dgm:cxn modelId="{F0C7F31D-BBEC-48CA-B689-8006E61E5CB5}" type="presOf" srcId="{D8E27863-C486-43A5-B8E1-25E9A58192C1}" destId="{732287AD-6A2D-4238-838D-C578D8A62E69}" srcOrd="0" destOrd="6" presId="urn:microsoft.com/office/officeart/2005/8/layout/arrow2"/>
    <dgm:cxn modelId="{04B6756F-6CBA-43A3-9E8B-97D00EFC2FFD}" srcId="{0643DF11-FE6E-41D5-81F3-30628C86CEAC}" destId="{EDF4E657-419B-45FB-B0FA-AB02DDF90040}" srcOrd="3" destOrd="0" parTransId="{1E4D4D28-04C9-493A-A9B7-9336FA28CA4B}" sibTransId="{969EC303-14A3-45FF-8F5E-193C8F156DB2}"/>
    <dgm:cxn modelId="{C28AAD8D-5BFF-4814-BC8D-A7EBC8509078}" srcId="{0643DF11-FE6E-41D5-81F3-30628C86CEAC}" destId="{7D024B7A-03E3-4EC3-BBA0-9B540F8D2B01}" srcOrd="4" destOrd="0" parTransId="{826A3D47-6510-41C1-B88F-9DEB89FB6519}" sibTransId="{DE1EF5D5-2148-4927-9AED-41EB1BEEBCD8}"/>
    <dgm:cxn modelId="{DF191427-861E-4D03-802E-A941755ACA7B}" type="presOf" srcId="{2DDBE530-F9A5-42E4-922C-FDAD7812EAB8}" destId="{4098A997-F251-418C-AA38-E4CCF96142CB}" srcOrd="0" destOrd="1" presId="urn:microsoft.com/office/officeart/2005/8/layout/arrow2"/>
    <dgm:cxn modelId="{4B05A5DA-4174-430D-AA0B-05172D83DC22}" type="presOf" srcId="{D383989C-E884-458B-B65B-ECACDBEB2EAF}" destId="{AD8435BB-5C17-4FA9-90FE-A99B7C291197}" srcOrd="0" destOrd="7" presId="urn:microsoft.com/office/officeart/2005/8/layout/arrow2"/>
    <dgm:cxn modelId="{C2C1703B-EC1C-4A4C-9EDB-C8C6B609CD62}" type="presOf" srcId="{EDF4E657-419B-45FB-B0FA-AB02DDF90040}" destId="{AD8435BB-5C17-4FA9-90FE-A99B7C291197}" srcOrd="0" destOrd="4" presId="urn:microsoft.com/office/officeart/2005/8/layout/arrow2"/>
    <dgm:cxn modelId="{2A0C0283-8CEA-441C-ADE6-BCBDA2889955}" type="presOf" srcId="{27FEA8F5-12AF-4263-BDF9-0D3541543EB2}" destId="{4098A997-F251-418C-AA38-E4CCF96142CB}" srcOrd="0" destOrd="4" presId="urn:microsoft.com/office/officeart/2005/8/layout/arrow2"/>
    <dgm:cxn modelId="{D8AF39C8-0269-44E6-81AD-C591A9D70510}" type="presOf" srcId="{95B0AE86-90BF-4BC7-90A1-AD1C01C99179}" destId="{4098A997-F251-418C-AA38-E4CCF96142CB}" srcOrd="0" destOrd="8" presId="urn:microsoft.com/office/officeart/2005/8/layout/arrow2"/>
    <dgm:cxn modelId="{74E85BD3-A857-4D9C-9F4E-CAD31FAAC4D0}" type="presOf" srcId="{56BEF146-4EC6-4C3D-B1FB-FC596C6D9F16}" destId="{7D24E982-E56A-427A-ABDF-9D50CB4E384A}" srcOrd="0" destOrd="0" presId="urn:microsoft.com/office/officeart/2005/8/layout/arrow2"/>
    <dgm:cxn modelId="{BAFB3C79-BC52-4151-938F-49857B664109}" type="presOf" srcId="{E100C5E3-EAB2-486E-B7A8-F9EA2CF73D13}" destId="{732287AD-6A2D-4238-838D-C578D8A62E69}" srcOrd="0" destOrd="9" presId="urn:microsoft.com/office/officeart/2005/8/layout/arrow2"/>
    <dgm:cxn modelId="{4B224EEA-B971-4528-8347-DE283523ADCC}" srcId="{883E5795-C4B6-485C-8AD2-0A35BE7AC07B}" destId="{D8E27863-C486-43A5-B8E1-25E9A58192C1}" srcOrd="5" destOrd="0" parTransId="{BE3D2B79-2002-47CF-BAB5-47BA779781F1}" sibTransId="{2D1724E9-446E-413F-AC15-97F1AADB6B7B}"/>
    <dgm:cxn modelId="{0A95685A-2216-4043-A15D-25716E91DA22}" type="presOf" srcId="{D2EC88CF-1D1C-476F-885C-AA85233B8E52}" destId="{7D24E982-E56A-427A-ABDF-9D50CB4E384A}" srcOrd="0" destOrd="1" presId="urn:microsoft.com/office/officeart/2005/8/layout/arrow2"/>
    <dgm:cxn modelId="{50D7FA4A-E943-4ECC-8706-08FACB884624}" srcId="{56BEF146-4EC6-4C3D-B1FB-FC596C6D9F16}" destId="{D2EC88CF-1D1C-476F-885C-AA85233B8E52}" srcOrd="0" destOrd="0" parTransId="{979D66E4-DEA3-4BE3-BC61-366737E718CD}" sibTransId="{08F39917-3F56-4F0B-9EB7-DC90562B5269}"/>
    <dgm:cxn modelId="{AB7AE336-FD12-457A-9886-4884BA37A555}" srcId="{56BEF146-4EC6-4C3D-B1FB-FC596C6D9F16}" destId="{33D410CD-C411-49F2-81CB-52050505275B}" srcOrd="1" destOrd="0" parTransId="{E1822A57-1FE5-40A7-9BBE-DA33BC40ACC0}" sibTransId="{9CC74174-FC01-465C-B1C5-DFA55BF761BC}"/>
    <dgm:cxn modelId="{EA7E32E4-A3D7-4EF6-8AC3-70D4AFC6B820}" type="presOf" srcId="{21C283F1-DBFF-4FDB-BF42-B655E38B8EA3}" destId="{AD8435BB-5C17-4FA9-90FE-A99B7C291197}" srcOrd="0" destOrd="3" presId="urn:microsoft.com/office/officeart/2005/8/layout/arrow2"/>
    <dgm:cxn modelId="{E421A042-F535-4416-8C34-68DE5269E6C3}" srcId="{61C8BB24-B4F1-4AF0-9785-C6E3C4833DB9}" destId="{4664ED10-889B-42E0-8CB5-2832FC08A38D}" srcOrd="3" destOrd="0" parTransId="{49D61C7B-2461-4A23-A749-AD5FFF5CE488}" sibTransId="{5DCBA6CC-7E1A-405F-997A-20CC69B4D11C}"/>
    <dgm:cxn modelId="{8F34FF07-3C5F-480F-805D-E8608F119BF7}" type="presOf" srcId="{33D410CD-C411-49F2-81CB-52050505275B}" destId="{7D24E982-E56A-427A-ABDF-9D50CB4E384A}" srcOrd="0" destOrd="2" presId="urn:microsoft.com/office/officeart/2005/8/layout/arrow2"/>
    <dgm:cxn modelId="{4DC5A572-3223-4B46-B8EF-8D52F8D0B4D7}" srcId="{61C8BB24-B4F1-4AF0-9785-C6E3C4833DB9}" destId="{3ED3E32D-E21A-4771-A760-1D891C89E54B}" srcOrd="0" destOrd="0" parTransId="{7E63FD9E-2129-45C1-9258-DDFDD1D2BB86}" sibTransId="{304F0963-A0D0-40F4-934A-3DBE0CBE995F}"/>
    <dgm:cxn modelId="{8A19324F-7B87-48E0-BD4F-23F8595FD092}" srcId="{883E5795-C4B6-485C-8AD2-0A35BE7AC07B}" destId="{51F4A43A-91E7-4405-B851-A8866164CC01}" srcOrd="11" destOrd="0" parTransId="{37D3E898-0956-41C6-A864-F7B51C244ECF}" sibTransId="{81E97E99-E7A5-4C14-AB8D-4AFB4466B504}"/>
    <dgm:cxn modelId="{406577E7-89E2-4D2E-92C6-2A5A4A2E2FD3}" srcId="{556B68E4-77C0-4FD3-88D3-8E92CA64A508}" destId="{61C8BB24-B4F1-4AF0-9785-C6E3C4833DB9}" srcOrd="0" destOrd="0" parTransId="{5DE46E52-360D-4819-9F72-DB5B23209688}" sibTransId="{BF9B18DC-CDCA-43E4-93EA-86F31BFD8CAF}"/>
    <dgm:cxn modelId="{788E2313-5F3C-426C-AD87-6BC48D5C5C76}" type="presOf" srcId="{B56B6763-BAE2-41BD-A9C5-E9FA7BCA5C94}" destId="{4098A997-F251-418C-AA38-E4CCF96142CB}" srcOrd="0" destOrd="7" presId="urn:microsoft.com/office/officeart/2005/8/layout/arrow2"/>
    <dgm:cxn modelId="{9F76B034-7E19-4230-ADA9-280FDCE215C2}" srcId="{61C8BB24-B4F1-4AF0-9785-C6E3C4833DB9}" destId="{B7AD20C1-A8F9-4B98-8336-0D8225E361B4}" srcOrd="2" destOrd="0" parTransId="{D3CFE1EB-7AA0-49CB-B254-87C1D687B491}" sibTransId="{8B6DCC19-1133-4C47-9D14-FA3919235C21}"/>
    <dgm:cxn modelId="{4CE85B3F-277C-428C-BC29-F003AD8DDF3A}" type="presOf" srcId="{B7AD20C1-A8F9-4B98-8336-0D8225E361B4}" destId="{2E87F51B-A00C-4AB3-B3A4-83BC5898C736}" srcOrd="0" destOrd="3" presId="urn:microsoft.com/office/officeart/2005/8/layout/arrow2"/>
    <dgm:cxn modelId="{6DFFC36F-A622-4D74-ABB7-F15324049F2A}" srcId="{0643DF11-FE6E-41D5-81F3-30628C86CEAC}" destId="{D383989C-E884-458B-B65B-ECACDBEB2EAF}" srcOrd="6" destOrd="0" parTransId="{280F7962-BA73-493C-B2B9-EED642AFCEC6}" sibTransId="{C8255F28-28B5-488B-A059-F698FBC8609D}"/>
    <dgm:cxn modelId="{24D02C82-68BF-4B51-A120-377CC8045549}" srcId="{5EE49230-1857-45B9-9BEC-8E86B43A233B}" destId="{F14D99A0-E835-4CB7-B396-B566B7C89212}" srcOrd="4" destOrd="0" parTransId="{13025CFC-EFA1-4A9C-9711-4E166F725719}" sibTransId="{3D25F585-5133-4A1D-923D-911206C33F8F}"/>
    <dgm:cxn modelId="{D4182933-46A9-4273-9980-C8A26C08C6F7}" srcId="{883E5795-C4B6-485C-8AD2-0A35BE7AC07B}" destId="{1EED9D9F-ACAA-41DF-9B58-FC2947D10466}" srcOrd="6" destOrd="0" parTransId="{B8D8F4BA-D1B5-4561-A725-6D73EE73BA8F}" sibTransId="{98021EF0-498D-463B-875E-6242893188F4}"/>
    <dgm:cxn modelId="{8A1164E8-C74D-4A38-A226-742E5D3EDE39}" type="presOf" srcId="{2370BB5C-36BA-4B2D-A0A2-4EA5928BFFA9}" destId="{732287AD-6A2D-4238-838D-C578D8A62E69}" srcOrd="0" destOrd="8" presId="urn:microsoft.com/office/officeart/2005/8/layout/arrow2"/>
    <dgm:cxn modelId="{142E1E09-18B2-4401-9DB7-9F7F9B970A89}" srcId="{883E5795-C4B6-485C-8AD2-0A35BE7AC07B}" destId="{111DBF70-D853-40F5-A932-142B7EFC68C2}" srcOrd="0" destOrd="0" parTransId="{42A8CDF2-028D-4CE7-BB4A-221953EA3C6B}" sibTransId="{AB688ABD-6987-4735-8A95-18B37B9C4971}"/>
    <dgm:cxn modelId="{DB4F3F88-F5E1-4111-888C-B05C86C0930C}" srcId="{0643DF11-FE6E-41D5-81F3-30628C86CEAC}" destId="{85F08501-0794-4180-A9D8-EFEFFB2668D4}" srcOrd="0" destOrd="0" parTransId="{43920DA3-F34D-4F03-A87D-015736B13851}" sibTransId="{CBB48DED-C054-4C43-8F41-B6EC74235FB8}"/>
    <dgm:cxn modelId="{03A59969-743C-47E8-B3A6-18B18F2A5C39}" type="presOf" srcId="{111DBF70-D853-40F5-A932-142B7EFC68C2}" destId="{732287AD-6A2D-4238-838D-C578D8A62E69}" srcOrd="0" destOrd="1" presId="urn:microsoft.com/office/officeart/2005/8/layout/arrow2"/>
    <dgm:cxn modelId="{1D39E2E4-AD1E-49A7-8DBA-4FE8C7420C06}" srcId="{883E5795-C4B6-485C-8AD2-0A35BE7AC07B}" destId="{44074C0F-6278-4E9E-AB04-98F51A648419}" srcOrd="9" destOrd="0" parTransId="{B3B25C44-0E31-4240-9FF8-D8599079988A}" sibTransId="{04A69F7E-2B22-4B89-B9FA-433EAFF1946C}"/>
    <dgm:cxn modelId="{81C7A855-9D6D-435C-9F12-805F5E309F23}" type="presOf" srcId="{7C3768E7-67C2-4EE3-9442-59DCEFFA06F7}" destId="{AD8435BB-5C17-4FA9-90FE-A99B7C291197}" srcOrd="0" destOrd="2" presId="urn:microsoft.com/office/officeart/2005/8/layout/arrow2"/>
    <dgm:cxn modelId="{A1BEFB9A-22BD-45EE-B428-FCA6DE3DE84C}" srcId="{5EE49230-1857-45B9-9BEC-8E86B43A233B}" destId="{95B0AE86-90BF-4BC7-90A1-AD1C01C99179}" srcOrd="7" destOrd="0" parTransId="{954B87C2-35ED-42C5-899E-2F7B43CE25F0}" sibTransId="{011E1848-658C-4E3E-B67B-59AF1F44B2C4}"/>
    <dgm:cxn modelId="{F8DD6964-CA4B-4348-8D83-D1A29FC95CCA}" srcId="{5EE49230-1857-45B9-9BEC-8E86B43A233B}" destId="{3D8D0010-B2F4-4DF5-87BB-F9B379C5FAAA}" srcOrd="5" destOrd="0" parTransId="{862B78E8-61A6-4C83-B12D-E8588E5545C1}" sibTransId="{CE2BE64A-F121-4D8A-A2C0-D7378E1298C9}"/>
    <dgm:cxn modelId="{2954EC19-637C-455B-9ABE-69ADB6B0B793}" srcId="{883E5795-C4B6-485C-8AD2-0A35BE7AC07B}" destId="{556F79F9-9880-4CE5-A7DB-66E415C98F16}" srcOrd="10" destOrd="0" parTransId="{3975B411-6792-4017-9B94-FE9072262998}" sibTransId="{E80219FA-549B-4E8C-BD72-021603DEEDBC}"/>
    <dgm:cxn modelId="{48D987A1-838B-430C-ADAA-FC41A7AD73F7}" type="presOf" srcId="{1EED9D9F-ACAA-41DF-9B58-FC2947D10466}" destId="{732287AD-6A2D-4238-838D-C578D8A62E69}" srcOrd="0" destOrd="7" presId="urn:microsoft.com/office/officeart/2005/8/layout/arrow2"/>
    <dgm:cxn modelId="{46EFECD6-CBA8-42B6-8A20-C29539F21DCE}" srcId="{883E5795-C4B6-485C-8AD2-0A35BE7AC07B}" destId="{2370BB5C-36BA-4B2D-A0A2-4EA5928BFFA9}" srcOrd="7" destOrd="0" parTransId="{AD3CA9D4-48A3-49ED-83CD-D675D71F8F49}" sibTransId="{9C55D1A6-6BF9-4435-8D4E-29FC38FAFCE4}"/>
    <dgm:cxn modelId="{EA0D1D47-6205-4528-8D8F-784238E14A8D}" srcId="{5EE49230-1857-45B9-9BEC-8E86B43A233B}" destId="{739E9844-D523-4F32-B155-8AB2C5A232A1}" srcOrd="2" destOrd="0" parTransId="{C17700E4-31CA-4A3D-BD7A-1C219008C534}" sibTransId="{B203E3DC-A7F8-4C9E-97E0-493489E36AF0}"/>
    <dgm:cxn modelId="{B1806062-1E91-479F-A5B9-221EC84BF8A9}" type="presOf" srcId="{51F4A43A-91E7-4405-B851-A8866164CC01}" destId="{732287AD-6A2D-4238-838D-C578D8A62E69}" srcOrd="0" destOrd="12" presId="urn:microsoft.com/office/officeart/2005/8/layout/arrow2"/>
    <dgm:cxn modelId="{7D4B72D6-7601-4754-8447-839D62FA7AC0}" type="presOf" srcId="{556F79F9-9880-4CE5-A7DB-66E415C98F16}" destId="{732287AD-6A2D-4238-838D-C578D8A62E69}" srcOrd="0" destOrd="11" presId="urn:microsoft.com/office/officeart/2005/8/layout/arrow2"/>
    <dgm:cxn modelId="{A5190B89-B0E8-49ED-B7F5-B98A42C18C4A}" srcId="{5EE49230-1857-45B9-9BEC-8E86B43A233B}" destId="{B56B6763-BAE2-41BD-A9C5-E9FA7BCA5C94}" srcOrd="6" destOrd="0" parTransId="{4A3D94CB-CFF6-4DE9-9E81-477B335B98F8}" sibTransId="{55649A05-18FA-49F7-9647-87E09B0F2DCD}"/>
    <dgm:cxn modelId="{F2D2035B-F13A-4CAC-8DF4-E4BA3121FDD4}" type="presOf" srcId="{44074C0F-6278-4E9E-AB04-98F51A648419}" destId="{732287AD-6A2D-4238-838D-C578D8A62E69}" srcOrd="0" destOrd="10" presId="urn:microsoft.com/office/officeart/2005/8/layout/arrow2"/>
    <dgm:cxn modelId="{F13D846F-8887-4141-8452-D475E1AC0BED}" type="presOf" srcId="{49E75EE6-6475-4461-8447-0581FA7979D1}" destId="{2E87F51B-A00C-4AB3-B3A4-83BC5898C736}" srcOrd="0" destOrd="2" presId="urn:microsoft.com/office/officeart/2005/8/layout/arrow2"/>
    <dgm:cxn modelId="{920CA5DB-3F84-4647-9B9E-87A132F4E068}" type="presOf" srcId="{3ED3E32D-E21A-4771-A760-1D891C89E54B}" destId="{2E87F51B-A00C-4AB3-B3A4-83BC5898C736}" srcOrd="0" destOrd="1" presId="urn:microsoft.com/office/officeart/2005/8/layout/arrow2"/>
    <dgm:cxn modelId="{895BF13B-52D0-422D-A0B9-E7270C1F6961}" type="presOf" srcId="{580F7370-C0B0-4CD8-B813-6260D89011A4}" destId="{732287AD-6A2D-4238-838D-C578D8A62E69}" srcOrd="0" destOrd="5" presId="urn:microsoft.com/office/officeart/2005/8/layout/arrow2"/>
    <dgm:cxn modelId="{6FD84C89-156E-42EC-A341-57619F1CDF7C}" srcId="{61C8BB24-B4F1-4AF0-9785-C6E3C4833DB9}" destId="{49E75EE6-6475-4461-8447-0581FA7979D1}" srcOrd="1" destOrd="0" parTransId="{D705074E-501C-4299-8462-ADC4297460E3}" sibTransId="{A8D2B44B-0A3C-437D-854B-827BB5F59AFA}"/>
    <dgm:cxn modelId="{2C09297D-1625-48F2-B0FB-75D01C113225}" srcId="{0643DF11-FE6E-41D5-81F3-30628C86CEAC}" destId="{8292EA31-CD92-4D50-9BBE-5B1EAB6D6D9D}" srcOrd="5" destOrd="0" parTransId="{DDF9132A-8324-4E56-9DCB-12543DA94A92}" sibTransId="{6B2E8742-0497-4373-ABCF-D788AA4B7C30}"/>
    <dgm:cxn modelId="{27F0C2CF-189B-49AE-9C48-A3D73F424D68}" type="presOf" srcId="{7D024B7A-03E3-4EC3-BBA0-9B540F8D2B01}" destId="{AD8435BB-5C17-4FA9-90FE-A99B7C291197}" srcOrd="0" destOrd="5" presId="urn:microsoft.com/office/officeart/2005/8/layout/arrow2"/>
    <dgm:cxn modelId="{6FDA435E-7FE4-492B-AD05-99D5571CF903}" srcId="{556B68E4-77C0-4FD3-88D3-8E92CA64A508}" destId="{56BEF146-4EC6-4C3D-B1FB-FC596C6D9F16}" srcOrd="4" destOrd="0" parTransId="{51D4BE5C-E210-4D90-A51C-DA56EEB2EE38}" sibTransId="{41380AB3-2C9C-414C-A3ED-459DD615E578}"/>
    <dgm:cxn modelId="{51CB6EAF-2CF2-4D7A-9554-2402509B77A1}" type="presOf" srcId="{3D8D0010-B2F4-4DF5-87BB-F9B379C5FAAA}" destId="{4098A997-F251-418C-AA38-E4CCF96142CB}" srcOrd="0" destOrd="6" presId="urn:microsoft.com/office/officeart/2005/8/layout/arrow2"/>
    <dgm:cxn modelId="{0C383B33-CE58-456C-8F7E-1232055135A2}" srcId="{5EE49230-1857-45B9-9BEC-8E86B43A233B}" destId="{2DDBE530-F9A5-42E4-922C-FDAD7812EAB8}" srcOrd="0" destOrd="0" parTransId="{A9539DCA-B978-4DA9-92A3-A572418441F9}" sibTransId="{FB2554DD-4250-4B25-A889-7BBE5594450A}"/>
    <dgm:cxn modelId="{B82A8ED5-8B85-4859-BBD3-B97065B9DF7E}" type="presOf" srcId="{48EB4B93-E26B-4980-AAAD-DAE18268B1FB}" destId="{732287AD-6A2D-4238-838D-C578D8A62E69}" srcOrd="0" destOrd="4" presId="urn:microsoft.com/office/officeart/2005/8/layout/arrow2"/>
    <dgm:cxn modelId="{BA710A33-8D64-4709-9955-728251AF28E6}" type="presOf" srcId="{556B68E4-77C0-4FD3-88D3-8E92CA64A508}" destId="{4C499593-A4D6-4C79-9567-FDD5D9F6194C}" srcOrd="0" destOrd="0" presId="urn:microsoft.com/office/officeart/2005/8/layout/arrow2"/>
    <dgm:cxn modelId="{9F094A00-F234-4A47-9ED1-1476DFC9BC57}" type="presOf" srcId="{85F08501-0794-4180-A9D8-EFEFFB2668D4}" destId="{AD8435BB-5C17-4FA9-90FE-A99B7C291197}" srcOrd="0" destOrd="1" presId="urn:microsoft.com/office/officeart/2005/8/layout/arrow2"/>
    <dgm:cxn modelId="{86E9E4D4-6D69-4218-A505-42CDFAE776D7}" type="presOf" srcId="{0643DF11-FE6E-41D5-81F3-30628C86CEAC}" destId="{AD8435BB-5C17-4FA9-90FE-A99B7C291197}" srcOrd="0" destOrd="0" presId="urn:microsoft.com/office/officeart/2005/8/layout/arrow2"/>
    <dgm:cxn modelId="{1DCDB4AD-9B3D-4B82-979C-179F4A4977F3}" srcId="{5EE49230-1857-45B9-9BEC-8E86B43A233B}" destId="{27FEA8F5-12AF-4263-BDF9-0D3541543EB2}" srcOrd="3" destOrd="0" parTransId="{A4FFD2A4-1735-46F3-BB3B-6D453367E497}" sibTransId="{1F1E810C-EC71-46A9-8D60-0F81FBA19EC7}"/>
    <dgm:cxn modelId="{F099BFC2-EF7B-48C2-AB6F-9F682AFD6514}" type="presOf" srcId="{F14D99A0-E835-4CB7-B396-B566B7C89212}" destId="{4098A997-F251-418C-AA38-E4CCF96142CB}" srcOrd="0" destOrd="5" presId="urn:microsoft.com/office/officeart/2005/8/layout/arrow2"/>
    <dgm:cxn modelId="{37AAAACB-89B0-4CD7-8958-461122E164F3}" srcId="{883E5795-C4B6-485C-8AD2-0A35BE7AC07B}" destId="{0840E512-03BC-4EA2-88FD-536CF803B5B3}" srcOrd="2" destOrd="0" parTransId="{F0FF8E67-4153-4B95-9CDB-A9A38D2EDD65}" sibTransId="{EB3F310B-AC07-4203-BFFD-F2FF6C32DD32}"/>
    <dgm:cxn modelId="{65E5FDBA-9A23-4D02-AA2C-45A4BA8F1F53}" srcId="{883E5795-C4B6-485C-8AD2-0A35BE7AC07B}" destId="{E100C5E3-EAB2-486E-B7A8-F9EA2CF73D13}" srcOrd="8" destOrd="0" parTransId="{B1C72C2B-5221-46B0-9755-F766C1E625D5}" sibTransId="{4D689C31-2CB3-4B45-92C5-70059AFFD95F}"/>
    <dgm:cxn modelId="{0A0A0F70-F1DD-4EC6-8A53-253BE7863D8D}" type="presOf" srcId="{61C8BB24-B4F1-4AF0-9785-C6E3C4833DB9}" destId="{2E87F51B-A00C-4AB3-B3A4-83BC5898C736}" srcOrd="0" destOrd="0" presId="urn:microsoft.com/office/officeart/2005/8/layout/arrow2"/>
    <dgm:cxn modelId="{F92309D3-3667-4DAB-A8DC-98012BE50AA2}" srcId="{883E5795-C4B6-485C-8AD2-0A35BE7AC07B}" destId="{591603C3-0A51-4956-87A0-DB40F5A9CB2D}" srcOrd="1" destOrd="0" parTransId="{AF0AD9D3-1926-4A18-A9CE-30588975AEC7}" sibTransId="{3FC3D612-EDA1-4FF4-B92B-4700CAF5F1B9}"/>
    <dgm:cxn modelId="{EA7E710D-B009-4B7D-86EF-58A1753DFA28}" srcId="{556B68E4-77C0-4FD3-88D3-8E92CA64A508}" destId="{883E5795-C4B6-485C-8AD2-0A35BE7AC07B}" srcOrd="3" destOrd="0" parTransId="{6D9D67EE-7D57-4849-953E-4F08B46C9F2F}" sibTransId="{9F63DF30-8379-4221-B140-38C111F2A4B8}"/>
    <dgm:cxn modelId="{7A1D76FC-0370-4C80-BD3E-6273A03A7014}" srcId="{556B68E4-77C0-4FD3-88D3-8E92CA64A508}" destId="{0643DF11-FE6E-41D5-81F3-30628C86CEAC}" srcOrd="2" destOrd="0" parTransId="{6E3F21B0-CFB3-48F5-B621-97C853F624FB}" sibTransId="{71C399A5-1AF6-4C79-9F6A-890C8F00E836}"/>
    <dgm:cxn modelId="{02740C6F-8085-4775-BA32-AF40FED0BE56}" srcId="{5EE49230-1857-45B9-9BEC-8E86B43A233B}" destId="{9177DF61-E26D-4840-8FE4-B755AD0A6491}" srcOrd="1" destOrd="0" parTransId="{6F354702-3711-442F-A971-B5FA34BB58D5}" sibTransId="{C29B6C0F-E06E-4F79-954E-92DA755CACC0}"/>
    <dgm:cxn modelId="{7E7087B8-6FC1-4EEC-AF31-266D5E3B6719}" srcId="{883E5795-C4B6-485C-8AD2-0A35BE7AC07B}" destId="{48EB4B93-E26B-4980-AAAD-DAE18268B1FB}" srcOrd="3" destOrd="0" parTransId="{E37C3A28-5F0E-475B-A95A-EC6BA441917C}" sibTransId="{D36C1FA2-9815-4447-B16B-75471E78FFF0}"/>
    <dgm:cxn modelId="{86ADE489-D870-4849-A9CD-793C20D54A29}" type="presOf" srcId="{9177DF61-E26D-4840-8FE4-B755AD0A6491}" destId="{4098A997-F251-418C-AA38-E4CCF96142CB}" srcOrd="0" destOrd="2" presId="urn:microsoft.com/office/officeart/2005/8/layout/arrow2"/>
    <dgm:cxn modelId="{4A098AD4-049D-402B-AB17-566F29492A89}" type="presOf" srcId="{883E5795-C4B6-485C-8AD2-0A35BE7AC07B}" destId="{732287AD-6A2D-4238-838D-C578D8A62E69}" srcOrd="0" destOrd="0" presId="urn:microsoft.com/office/officeart/2005/8/layout/arrow2"/>
    <dgm:cxn modelId="{EA03388A-D9C3-48E1-97BA-00D39C99766E}" type="presOf" srcId="{4664ED10-889B-42E0-8CB5-2832FC08A38D}" destId="{2E87F51B-A00C-4AB3-B3A4-83BC5898C736}" srcOrd="0" destOrd="4" presId="urn:microsoft.com/office/officeart/2005/8/layout/arrow2"/>
    <dgm:cxn modelId="{7C010B12-DA44-43A6-A924-A6F9B798DF92}" srcId="{556B68E4-77C0-4FD3-88D3-8E92CA64A508}" destId="{5EE49230-1857-45B9-9BEC-8E86B43A233B}" srcOrd="1" destOrd="0" parTransId="{134B516F-6B3D-4A23-B46E-61A33FBDFAB8}" sibTransId="{405270E4-8F53-4CCC-9563-69724CB7A2B0}"/>
    <dgm:cxn modelId="{C30CDD82-1599-4A4C-9E19-E0F2E6D07AD2}" type="presOf" srcId="{591603C3-0A51-4956-87A0-DB40F5A9CB2D}" destId="{732287AD-6A2D-4238-838D-C578D8A62E69}" srcOrd="0" destOrd="2" presId="urn:microsoft.com/office/officeart/2005/8/layout/arrow2"/>
    <dgm:cxn modelId="{E7C17E50-B8B2-408D-B46F-3F63280B744F}" srcId="{0643DF11-FE6E-41D5-81F3-30628C86CEAC}" destId="{21C283F1-DBFF-4FDB-BF42-B655E38B8EA3}" srcOrd="2" destOrd="0" parTransId="{4BB5F0C0-5FE4-4C20-A5BB-C96CBD5FD2F9}" sibTransId="{24D77322-A083-49AE-8B60-9FE0F607C951}"/>
    <dgm:cxn modelId="{3161E43F-DBC8-4657-9A83-804049AB1778}" type="presParOf" srcId="{4C499593-A4D6-4C79-9567-FDD5D9F6194C}" destId="{F1FB5286-5638-4A94-9DF6-4A7F746374D6}" srcOrd="0" destOrd="0" presId="urn:microsoft.com/office/officeart/2005/8/layout/arrow2"/>
    <dgm:cxn modelId="{56F95CF8-2C2D-4025-BB54-9142D0C832CF}" type="presParOf" srcId="{4C499593-A4D6-4C79-9567-FDD5D9F6194C}" destId="{138C5EA5-3EA4-4AF1-9F2A-D69B115D2B19}" srcOrd="1" destOrd="0" presId="urn:microsoft.com/office/officeart/2005/8/layout/arrow2"/>
    <dgm:cxn modelId="{C5DC611F-8B00-4E10-9CFF-51C8714BA3CC}" type="presParOf" srcId="{138C5EA5-3EA4-4AF1-9F2A-D69B115D2B19}" destId="{8192873B-17E8-4E1B-A603-0212D2AFEC31}" srcOrd="0" destOrd="0" presId="urn:microsoft.com/office/officeart/2005/8/layout/arrow2"/>
    <dgm:cxn modelId="{275663C7-65C4-4876-8908-3CD2648A6349}" type="presParOf" srcId="{138C5EA5-3EA4-4AF1-9F2A-D69B115D2B19}" destId="{2E87F51B-A00C-4AB3-B3A4-83BC5898C736}" srcOrd="1" destOrd="0" presId="urn:microsoft.com/office/officeart/2005/8/layout/arrow2"/>
    <dgm:cxn modelId="{CE9EF8E2-C621-4A27-9BAF-422F2A24C813}" type="presParOf" srcId="{138C5EA5-3EA4-4AF1-9F2A-D69B115D2B19}" destId="{B8642EE1-8E66-4549-B5D5-8564CE89FEE7}" srcOrd="2" destOrd="0" presId="urn:microsoft.com/office/officeart/2005/8/layout/arrow2"/>
    <dgm:cxn modelId="{1FAE1FD5-7F7B-43AF-9DB4-AEFCF68456A4}" type="presParOf" srcId="{138C5EA5-3EA4-4AF1-9F2A-D69B115D2B19}" destId="{4098A997-F251-418C-AA38-E4CCF96142CB}" srcOrd="3" destOrd="0" presId="urn:microsoft.com/office/officeart/2005/8/layout/arrow2"/>
    <dgm:cxn modelId="{615E0068-DECC-4588-8840-6C3EC34EFED8}" type="presParOf" srcId="{138C5EA5-3EA4-4AF1-9F2A-D69B115D2B19}" destId="{E002E18A-9C9B-4C75-A970-E545F7A72BF8}" srcOrd="4" destOrd="0" presId="urn:microsoft.com/office/officeart/2005/8/layout/arrow2"/>
    <dgm:cxn modelId="{1F318717-03F5-4CFA-937D-401696091E0B}" type="presParOf" srcId="{138C5EA5-3EA4-4AF1-9F2A-D69B115D2B19}" destId="{AD8435BB-5C17-4FA9-90FE-A99B7C291197}" srcOrd="5" destOrd="0" presId="urn:microsoft.com/office/officeart/2005/8/layout/arrow2"/>
    <dgm:cxn modelId="{8CB5D7B9-6203-4CC5-877F-2C3C6F1649D3}" type="presParOf" srcId="{138C5EA5-3EA4-4AF1-9F2A-D69B115D2B19}" destId="{A490BB1D-0174-4E8E-BE53-9D575D7E55B1}" srcOrd="6" destOrd="0" presId="urn:microsoft.com/office/officeart/2005/8/layout/arrow2"/>
    <dgm:cxn modelId="{446E040F-16D5-4CFD-86DA-BF7CE200D9FE}" type="presParOf" srcId="{138C5EA5-3EA4-4AF1-9F2A-D69B115D2B19}" destId="{732287AD-6A2D-4238-838D-C578D8A62E69}" srcOrd="7" destOrd="0" presId="urn:microsoft.com/office/officeart/2005/8/layout/arrow2"/>
    <dgm:cxn modelId="{808DA959-F364-49B6-AF32-211058D469E1}" type="presParOf" srcId="{138C5EA5-3EA4-4AF1-9F2A-D69B115D2B19}" destId="{2A4FFCEB-AC5D-4A8C-89A1-FC9E4A067E02}" srcOrd="8" destOrd="0" presId="urn:microsoft.com/office/officeart/2005/8/layout/arrow2"/>
    <dgm:cxn modelId="{EE5DAB89-239C-4235-85CB-BB79ADC7C608}" type="presParOf" srcId="{138C5EA5-3EA4-4AF1-9F2A-D69B115D2B19}" destId="{7D24E982-E56A-427A-ABDF-9D50CB4E384A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F94955-1AF9-48EC-9BFD-C1EA862F51F4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2CDC2900-2089-4061-85A8-5188A7943E2B}">
      <dgm:prSet phldrT="[Texte]" custT="1"/>
      <dgm:spPr/>
      <dgm:t>
        <a:bodyPr/>
        <a:lstStyle/>
        <a:p>
          <a:r>
            <a:rPr lang="en-US" sz="1200" b="1" dirty="0" smtClean="0"/>
            <a:t>+/- 3 mois</a:t>
          </a:r>
          <a:endParaRPr lang="fr-FR" sz="1200" b="1" dirty="0"/>
        </a:p>
      </dgm:t>
    </dgm:pt>
    <dgm:pt modelId="{9BC689EF-93F0-41FF-BE57-451B1F69FD14}" type="parTrans" cxnId="{218ABDA5-C83B-49C7-A2AD-A6F2C99C5631}">
      <dgm:prSet/>
      <dgm:spPr/>
      <dgm:t>
        <a:bodyPr/>
        <a:lstStyle/>
        <a:p>
          <a:endParaRPr lang="fr-FR" sz="4800" b="1"/>
        </a:p>
      </dgm:t>
    </dgm:pt>
    <dgm:pt modelId="{7924AAE0-B520-4300-BD2E-6E13F9127935}" type="sibTrans" cxnId="{218ABDA5-C83B-49C7-A2AD-A6F2C99C5631}">
      <dgm:prSet/>
      <dgm:spPr/>
      <dgm:t>
        <a:bodyPr/>
        <a:lstStyle/>
        <a:p>
          <a:endParaRPr lang="fr-FR" sz="4800" b="1"/>
        </a:p>
      </dgm:t>
    </dgm:pt>
    <dgm:pt modelId="{96CAE480-4E2B-447D-9123-AE56D4292078}">
      <dgm:prSet phldrT="[Texte]" custT="1"/>
      <dgm:spPr/>
      <dgm:t>
        <a:bodyPr/>
        <a:lstStyle/>
        <a:p>
          <a:r>
            <a:rPr lang="en-US" sz="1200" b="1" dirty="0" smtClean="0"/>
            <a:t>+/- 2 mois</a:t>
          </a:r>
          <a:endParaRPr lang="fr-FR" sz="1200" b="1" dirty="0"/>
        </a:p>
      </dgm:t>
    </dgm:pt>
    <dgm:pt modelId="{67637774-2B15-4917-855B-8CC37C15C718}" type="parTrans" cxnId="{0E77BC2E-2888-4500-8F5D-BCD724F0C703}">
      <dgm:prSet/>
      <dgm:spPr/>
      <dgm:t>
        <a:bodyPr/>
        <a:lstStyle/>
        <a:p>
          <a:endParaRPr lang="fr-FR" sz="4800" b="1"/>
        </a:p>
      </dgm:t>
    </dgm:pt>
    <dgm:pt modelId="{017AA579-34AB-4F4A-8A46-C1F902216C09}" type="sibTrans" cxnId="{0E77BC2E-2888-4500-8F5D-BCD724F0C703}">
      <dgm:prSet/>
      <dgm:spPr/>
      <dgm:t>
        <a:bodyPr/>
        <a:lstStyle/>
        <a:p>
          <a:endParaRPr lang="fr-FR" sz="4800" b="1"/>
        </a:p>
      </dgm:t>
    </dgm:pt>
    <dgm:pt modelId="{E2B96284-053D-4439-B29F-23DA2036A21F}" type="pres">
      <dgm:prSet presAssocID="{0DF94955-1AF9-48EC-9BFD-C1EA862F51F4}" presName="Name0" presStyleCnt="0">
        <dgm:presLayoutVars>
          <dgm:dir/>
          <dgm:animLvl val="lvl"/>
          <dgm:resizeHandles val="exact"/>
        </dgm:presLayoutVars>
      </dgm:prSet>
      <dgm:spPr/>
    </dgm:pt>
    <dgm:pt modelId="{75F0DC82-6720-41DA-B401-98780F9F4AE2}" type="pres">
      <dgm:prSet presAssocID="{2CDC2900-2089-4061-85A8-5188A7943E2B}" presName="parTxOnly" presStyleLbl="node1" presStyleIdx="0" presStyleCnt="2" custScaleX="63989" custLinFactNeighborX="-6479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87189B1-EE91-41AF-A06E-AD298128814E}" type="pres">
      <dgm:prSet presAssocID="{7924AAE0-B520-4300-BD2E-6E13F9127935}" presName="parTxOnlySpace" presStyleCnt="0"/>
      <dgm:spPr/>
    </dgm:pt>
    <dgm:pt modelId="{CE36B7D8-5C5E-48E3-B72D-75BCD1342930}" type="pres">
      <dgm:prSet presAssocID="{96CAE480-4E2B-447D-9123-AE56D4292078}" presName="parTxOnly" presStyleLbl="node1" presStyleIdx="1" presStyleCnt="2" custScaleX="41064" custLinFactNeighborX="877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E77BC2E-2888-4500-8F5D-BCD724F0C703}" srcId="{0DF94955-1AF9-48EC-9BFD-C1EA862F51F4}" destId="{96CAE480-4E2B-447D-9123-AE56D4292078}" srcOrd="1" destOrd="0" parTransId="{67637774-2B15-4917-855B-8CC37C15C718}" sibTransId="{017AA579-34AB-4F4A-8A46-C1F902216C09}"/>
    <dgm:cxn modelId="{D6237B63-82A2-4B2D-B3D0-1B9355353B98}" type="presOf" srcId="{96CAE480-4E2B-447D-9123-AE56D4292078}" destId="{CE36B7D8-5C5E-48E3-B72D-75BCD1342930}" srcOrd="0" destOrd="0" presId="urn:microsoft.com/office/officeart/2005/8/layout/chevron1"/>
    <dgm:cxn modelId="{B966A9CE-0380-4313-811E-A27B9C5FE508}" type="presOf" srcId="{2CDC2900-2089-4061-85A8-5188A7943E2B}" destId="{75F0DC82-6720-41DA-B401-98780F9F4AE2}" srcOrd="0" destOrd="0" presId="urn:microsoft.com/office/officeart/2005/8/layout/chevron1"/>
    <dgm:cxn modelId="{218ABDA5-C83B-49C7-A2AD-A6F2C99C5631}" srcId="{0DF94955-1AF9-48EC-9BFD-C1EA862F51F4}" destId="{2CDC2900-2089-4061-85A8-5188A7943E2B}" srcOrd="0" destOrd="0" parTransId="{9BC689EF-93F0-41FF-BE57-451B1F69FD14}" sibTransId="{7924AAE0-B520-4300-BD2E-6E13F9127935}"/>
    <dgm:cxn modelId="{EEA26CAD-1C5A-44A4-8159-8331EBAF7448}" type="presOf" srcId="{0DF94955-1AF9-48EC-9BFD-C1EA862F51F4}" destId="{E2B96284-053D-4439-B29F-23DA2036A21F}" srcOrd="0" destOrd="0" presId="urn:microsoft.com/office/officeart/2005/8/layout/chevron1"/>
    <dgm:cxn modelId="{9F434EF3-7DA5-4B3A-AF09-6D84E529457D}" type="presParOf" srcId="{E2B96284-053D-4439-B29F-23DA2036A21F}" destId="{75F0DC82-6720-41DA-B401-98780F9F4AE2}" srcOrd="0" destOrd="0" presId="urn:microsoft.com/office/officeart/2005/8/layout/chevron1"/>
    <dgm:cxn modelId="{7CABDEC8-520A-4BB2-8E10-CECB996CB936}" type="presParOf" srcId="{E2B96284-053D-4439-B29F-23DA2036A21F}" destId="{B87189B1-EE91-41AF-A06E-AD298128814E}" srcOrd="1" destOrd="0" presId="urn:microsoft.com/office/officeart/2005/8/layout/chevron1"/>
    <dgm:cxn modelId="{B32D3EC6-830A-42D3-B466-DCD7107B15B7}" type="presParOf" srcId="{E2B96284-053D-4439-B29F-23DA2036A21F}" destId="{CE36B7D8-5C5E-48E3-B72D-75BCD1342930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FB5286-5638-4A94-9DF6-4A7F746374D6}">
      <dsp:nvSpPr>
        <dsp:cNvPr id="0" name=""/>
        <dsp:cNvSpPr/>
      </dsp:nvSpPr>
      <dsp:spPr>
        <a:xfrm>
          <a:off x="0" y="385062"/>
          <a:ext cx="8928991" cy="5580619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92873B-17E8-4E1B-A603-0212D2AFEC31}">
      <dsp:nvSpPr>
        <dsp:cNvPr id="0" name=""/>
        <dsp:cNvSpPr/>
      </dsp:nvSpPr>
      <dsp:spPr>
        <a:xfrm>
          <a:off x="879505" y="4534811"/>
          <a:ext cx="205366" cy="205366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87F51B-A00C-4AB3-B3A4-83BC5898C736}">
      <dsp:nvSpPr>
        <dsp:cNvPr id="0" name=""/>
        <dsp:cNvSpPr/>
      </dsp:nvSpPr>
      <dsp:spPr>
        <a:xfrm>
          <a:off x="459889" y="4824530"/>
          <a:ext cx="1641893" cy="16961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820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noProof="0" dirty="0" smtClean="0"/>
            <a:t>Veille</a:t>
          </a:r>
          <a:endParaRPr lang="en-US" sz="20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Scientifique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Technologique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Concurrentielle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Réglementaire</a:t>
          </a:r>
          <a:endParaRPr lang="en-US" sz="1200" kern="1200" noProof="0" dirty="0"/>
        </a:p>
      </dsp:txBody>
      <dsp:txXfrm>
        <a:off x="459889" y="4824530"/>
        <a:ext cx="1641893" cy="1696148"/>
      </dsp:txXfrm>
    </dsp:sp>
    <dsp:sp modelId="{B8642EE1-8E66-4549-B5D5-8564CE89FEE7}">
      <dsp:nvSpPr>
        <dsp:cNvPr id="0" name=""/>
        <dsp:cNvSpPr/>
      </dsp:nvSpPr>
      <dsp:spPr>
        <a:xfrm>
          <a:off x="1991165" y="3466681"/>
          <a:ext cx="321443" cy="321443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1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98A997-F251-418C-AA38-E4CCF96142CB}">
      <dsp:nvSpPr>
        <dsp:cNvPr id="0" name=""/>
        <dsp:cNvSpPr/>
      </dsp:nvSpPr>
      <dsp:spPr>
        <a:xfrm>
          <a:off x="1793273" y="3888425"/>
          <a:ext cx="1951140" cy="2338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326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noProof="0" dirty="0" smtClean="0"/>
            <a:t>Brainstorming</a:t>
          </a:r>
          <a:endParaRPr lang="en-US" sz="20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Objectif et cible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Etude zootechnique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Ingrédients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Process de production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Conditionnement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err="1" smtClean="0"/>
            <a:t>Contrat</a:t>
          </a:r>
          <a:r>
            <a:rPr lang="en-US" sz="1200" kern="1200" noProof="0" dirty="0" smtClean="0"/>
            <a:t> de </a:t>
          </a:r>
          <a:r>
            <a:rPr lang="en-US" sz="1200" kern="1200" noProof="0" dirty="0" err="1" smtClean="0"/>
            <a:t>confidentialité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Cahier des charges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Estimation prix de </a:t>
          </a:r>
          <a:r>
            <a:rPr lang="en-US" sz="1200" kern="1200" noProof="0" dirty="0" err="1" smtClean="0"/>
            <a:t>vente</a:t>
          </a:r>
          <a:endParaRPr lang="en-US" sz="1200" kern="1200" noProof="0" dirty="0"/>
        </a:p>
      </dsp:txBody>
      <dsp:txXfrm>
        <a:off x="1793273" y="3888425"/>
        <a:ext cx="1951140" cy="2338279"/>
      </dsp:txXfrm>
    </dsp:sp>
    <dsp:sp modelId="{E002E18A-9C9B-4C75-A970-E545F7A72BF8}">
      <dsp:nvSpPr>
        <dsp:cNvPr id="0" name=""/>
        <dsp:cNvSpPr/>
      </dsp:nvSpPr>
      <dsp:spPr>
        <a:xfrm>
          <a:off x="3419803" y="2615078"/>
          <a:ext cx="428591" cy="428591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8435BB-5C17-4FA9-90FE-A99B7C291197}">
      <dsp:nvSpPr>
        <dsp:cNvPr id="0" name=""/>
        <dsp:cNvSpPr/>
      </dsp:nvSpPr>
      <dsp:spPr>
        <a:xfrm>
          <a:off x="3478158" y="3068298"/>
          <a:ext cx="2014015" cy="31363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102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noProof="0" dirty="0" smtClean="0"/>
            <a:t>Phase de développement</a:t>
          </a:r>
          <a:endParaRPr lang="en-US" sz="20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Prototype galénique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Contrôles et analyses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noProof="0" dirty="0" smtClean="0"/>
            <a:t>Production d’un lot pilote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Envoi d’échantillons au client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Essais terrain, tests d’appétence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Rapport</a:t>
          </a:r>
          <a:endParaRPr lang="en-US" sz="1200" kern="1200" noProof="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500" kern="1200" noProof="0" dirty="0"/>
        </a:p>
      </dsp:txBody>
      <dsp:txXfrm>
        <a:off x="3478158" y="3068298"/>
        <a:ext cx="2014015" cy="3136308"/>
      </dsp:txXfrm>
    </dsp:sp>
    <dsp:sp modelId="{A490BB1D-0174-4E8E-BE53-9D575D7E55B1}">
      <dsp:nvSpPr>
        <dsp:cNvPr id="0" name=""/>
        <dsp:cNvSpPr/>
      </dsp:nvSpPr>
      <dsp:spPr>
        <a:xfrm>
          <a:off x="5080596" y="1949868"/>
          <a:ext cx="553597" cy="553597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3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2287AD-6A2D-4238-838D-C578D8A62E69}">
      <dsp:nvSpPr>
        <dsp:cNvPr id="0" name=""/>
        <dsp:cNvSpPr/>
      </dsp:nvSpPr>
      <dsp:spPr>
        <a:xfrm>
          <a:off x="5314196" y="2448278"/>
          <a:ext cx="2102634" cy="37390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3340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noProof="0" dirty="0" smtClean="0"/>
            <a:t>Phase industrielle</a:t>
          </a:r>
          <a:endParaRPr lang="en-US" sz="20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1</a:t>
          </a:r>
          <a:r>
            <a:rPr lang="en-US" sz="1200" kern="1200" baseline="30000" noProof="0" dirty="0" smtClean="0"/>
            <a:t>er</a:t>
          </a:r>
          <a:r>
            <a:rPr lang="en-US" sz="1200" kern="1200" noProof="0" dirty="0" smtClean="0"/>
            <a:t> </a:t>
          </a:r>
          <a:r>
            <a:rPr lang="en-US" sz="1200" kern="1200" noProof="0" dirty="0" smtClean="0"/>
            <a:t>lot industriel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Approvisionnement des ingrédients et emballages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Process de fabrication et conditionnement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Process de contrôle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Analyses libératoires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Rapport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2</a:t>
          </a:r>
          <a:r>
            <a:rPr lang="en-US" sz="1200" kern="1200" baseline="30000" noProof="0" dirty="0" smtClean="0"/>
            <a:t>ème</a:t>
          </a:r>
          <a:r>
            <a:rPr lang="en-US" sz="1200" kern="1200" noProof="0" dirty="0" smtClean="0"/>
            <a:t> et 3</a:t>
          </a:r>
          <a:r>
            <a:rPr lang="en-US" sz="1200" kern="1200" baseline="30000" noProof="0" dirty="0" smtClean="0"/>
            <a:t>ème</a:t>
          </a:r>
          <a:r>
            <a:rPr lang="en-US" sz="1200" kern="1200" noProof="0" dirty="0" smtClean="0"/>
            <a:t> lots industriels 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Etude de stabilité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Rapport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Confirmation prix de </a:t>
          </a:r>
          <a:r>
            <a:rPr lang="en-US" sz="1200" kern="1200" noProof="0" dirty="0" err="1" smtClean="0"/>
            <a:t>vente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200" kern="1200" noProof="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500" kern="1200" noProof="0" dirty="0"/>
        </a:p>
      </dsp:txBody>
      <dsp:txXfrm>
        <a:off x="5314196" y="2448278"/>
        <a:ext cx="2102634" cy="3739015"/>
      </dsp:txXfrm>
    </dsp:sp>
    <dsp:sp modelId="{2A4FFCEB-AC5D-4A8C-89A1-FC9E4A067E02}">
      <dsp:nvSpPr>
        <dsp:cNvPr id="0" name=""/>
        <dsp:cNvSpPr/>
      </dsp:nvSpPr>
      <dsp:spPr>
        <a:xfrm>
          <a:off x="6790498" y="1505651"/>
          <a:ext cx="705390" cy="705390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24E982-E56A-427A-ABDF-9D50CB4E384A}">
      <dsp:nvSpPr>
        <dsp:cNvPr id="0" name=""/>
        <dsp:cNvSpPr/>
      </dsp:nvSpPr>
      <dsp:spPr>
        <a:xfrm>
          <a:off x="7128800" y="2016232"/>
          <a:ext cx="1785798" cy="410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3772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noProof="0" dirty="0" smtClean="0"/>
            <a:t>Lancement</a:t>
          </a:r>
          <a:endParaRPr lang="en-US" sz="20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Information technique</a:t>
          </a:r>
          <a:endParaRPr lang="en-US" sz="1200" kern="1200" noProof="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noProof="0" dirty="0" smtClean="0"/>
            <a:t>Enregistrement</a:t>
          </a:r>
          <a:endParaRPr lang="en-US" sz="1200" kern="1200" noProof="0" dirty="0"/>
        </a:p>
      </dsp:txBody>
      <dsp:txXfrm>
        <a:off x="7128800" y="2016232"/>
        <a:ext cx="1785798" cy="41073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F0DC82-6720-41DA-B401-98780F9F4AE2}">
      <dsp:nvSpPr>
        <dsp:cNvPr id="0" name=""/>
        <dsp:cNvSpPr/>
      </dsp:nvSpPr>
      <dsp:spPr>
        <a:xfrm>
          <a:off x="0" y="0"/>
          <a:ext cx="3544479" cy="38984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+/- 3 mois</a:t>
          </a:r>
          <a:endParaRPr lang="fr-FR" sz="1200" b="1" kern="1200" dirty="0"/>
        </a:p>
      </dsp:txBody>
      <dsp:txXfrm>
        <a:off x="194923" y="0"/>
        <a:ext cx="3154634" cy="389845"/>
      </dsp:txXfrm>
    </dsp:sp>
    <dsp:sp modelId="{CE36B7D8-5C5E-48E3-B72D-75BCD1342930}">
      <dsp:nvSpPr>
        <dsp:cNvPr id="0" name=""/>
        <dsp:cNvSpPr/>
      </dsp:nvSpPr>
      <dsp:spPr>
        <a:xfrm>
          <a:off x="3269998" y="0"/>
          <a:ext cx="2274617" cy="38984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+/- 2 mois</a:t>
          </a:r>
          <a:endParaRPr lang="fr-FR" sz="1200" b="1" kern="1200" dirty="0"/>
        </a:p>
      </dsp:txBody>
      <dsp:txXfrm>
        <a:off x="3464921" y="0"/>
        <a:ext cx="1884772" cy="3898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28/10/2015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28/10/2015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28/10/2015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28/10/2015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28/10/2015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28/10/2015</a:t>
            </a:fld>
            <a:endParaRPr lang="fr-BE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28/10/2015</a:t>
            </a:fld>
            <a:endParaRPr lang="fr-BE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28/10/2015</a:t>
            </a:fld>
            <a:endParaRPr lang="fr-BE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28/10/2015</a:t>
            </a:fld>
            <a:endParaRPr lang="fr-BE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28/10/2015</a:t>
            </a:fld>
            <a:endParaRPr lang="fr-BE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28/10/2015</a:t>
            </a:fld>
            <a:endParaRPr lang="fr-BE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28/10/2015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12" Type="http://schemas.microsoft.com/office/2007/relationships/diagramDrawing" Target="../diagrams/drawing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openxmlformats.org/officeDocument/2006/relationships/diagramColors" Target="../diagrams/colors2.xml"/><Relationship Id="rId5" Type="http://schemas.openxmlformats.org/officeDocument/2006/relationships/diagramColors" Target="../diagrams/colors1.xml"/><Relationship Id="rId10" Type="http://schemas.openxmlformats.org/officeDocument/2006/relationships/diagramQuickStyle" Target="../diagrams/quickStyle2.xml"/><Relationship Id="rId4" Type="http://schemas.openxmlformats.org/officeDocument/2006/relationships/diagramQuickStyle" Target="../diagrams/quickStyle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2929300111"/>
              </p:ext>
            </p:extLst>
          </p:nvPr>
        </p:nvGraphicFramePr>
        <p:xfrm>
          <a:off x="107505" y="188640"/>
          <a:ext cx="8928992" cy="6534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611560" y="490027"/>
            <a:ext cx="388843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Validation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en-US" sz="1200" dirty="0" smtClean="0"/>
              <a:t>Scientifique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en-US" sz="1200" dirty="0" smtClean="0"/>
              <a:t>Economique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en-US" sz="1200" dirty="0" smtClean="0"/>
              <a:t>Marketing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en-US" sz="1200" dirty="0" smtClean="0"/>
              <a:t>Réglementaire</a:t>
            </a:r>
            <a:endParaRPr lang="en-US" sz="1200" dirty="0"/>
          </a:p>
        </p:txBody>
      </p:sp>
      <p:sp>
        <p:nvSpPr>
          <p:cNvPr id="6" name="Ellipse 5"/>
          <p:cNvSpPr/>
          <p:nvPr/>
        </p:nvSpPr>
        <p:spPr>
          <a:xfrm>
            <a:off x="179512" y="385999"/>
            <a:ext cx="504056" cy="504056"/>
          </a:xfrm>
          <a:prstGeom prst="ellipse">
            <a:avLst/>
          </a:prstGeom>
          <a:solidFill>
            <a:srgbClr val="FF6600"/>
          </a:solidFill>
          <a:ln>
            <a:solidFill>
              <a:srgbClr val="7CA1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http://www.ovhsitebuilder.com/files/writeable/uploads/ovh2345/image/flech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9797" flipV="1">
            <a:off x="938418" y="2256383"/>
            <a:ext cx="2541733" cy="75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://www.ovhsitebuilder.com/files/writeable/uploads/ovh2345/image/fleche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78185" flipV="1">
            <a:off x="1449358" y="1987047"/>
            <a:ext cx="3446305" cy="724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www.ovhsitebuilder.com/files/writeable/uploads/ovh2345/image/fleche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80216">
            <a:off x="1574853" y="1453315"/>
            <a:ext cx="5092815" cy="75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1907704" y="44624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Processus de Développement d’un produit</a:t>
            </a:r>
            <a:endParaRPr lang="en-US" sz="2800" b="1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13" name="Diagramme 12"/>
          <p:cNvGraphicFramePr/>
          <p:nvPr>
            <p:extLst>
              <p:ext uri="{D42A27DB-BD31-4B8C-83A1-F6EECF244321}">
                <p14:modId xmlns:p14="http://schemas.microsoft.com/office/powerpoint/2010/main" val="2202353232"/>
              </p:ext>
            </p:extLst>
          </p:nvPr>
        </p:nvGraphicFramePr>
        <p:xfrm>
          <a:off x="1979712" y="6135499"/>
          <a:ext cx="5544616" cy="389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1027" name="Image 1" descr="SYNERGIE PROD gris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6309320"/>
            <a:ext cx="1295400" cy="43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216212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102</Words>
  <Application>Microsoft Office PowerPoint</Application>
  <PresentationFormat>Affichage à l'écran (4:3)</PresentationFormat>
  <Paragraphs>43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Fanny LEDIEU</dc:creator>
  <cp:lastModifiedBy>RABAUD</cp:lastModifiedBy>
  <cp:revision>22</cp:revision>
  <dcterms:created xsi:type="dcterms:W3CDTF">2015-01-14T14:30:35Z</dcterms:created>
  <dcterms:modified xsi:type="dcterms:W3CDTF">2015-10-28T06:34:22Z</dcterms:modified>
</cp:coreProperties>
</file>